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468" r:id="rId2"/>
    <p:sldId id="464" r:id="rId3"/>
    <p:sldId id="418" r:id="rId4"/>
    <p:sldId id="419" r:id="rId5"/>
    <p:sldId id="421" r:id="rId6"/>
    <p:sldId id="422" r:id="rId7"/>
    <p:sldId id="423" r:id="rId8"/>
    <p:sldId id="425" r:id="rId9"/>
    <p:sldId id="451" r:id="rId10"/>
    <p:sldId id="432" r:id="rId11"/>
    <p:sldId id="440" r:id="rId12"/>
    <p:sldId id="434" r:id="rId13"/>
    <p:sldId id="435" r:id="rId14"/>
    <p:sldId id="436" r:id="rId15"/>
    <p:sldId id="437" r:id="rId16"/>
    <p:sldId id="467" r:id="rId17"/>
    <p:sldId id="469" r:id="rId18"/>
    <p:sldId id="472" r:id="rId19"/>
    <p:sldId id="470" r:id="rId20"/>
    <p:sldId id="471" r:id="rId21"/>
    <p:sldId id="428" r:id="rId22"/>
    <p:sldId id="466" r:id="rId23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88">
          <p15:clr>
            <a:srgbClr val="A4A3A4"/>
          </p15:clr>
        </p15:guide>
        <p15:guide id="2" pos="38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FF00"/>
    <a:srgbClr val="F8081F"/>
    <a:srgbClr val="FB7884"/>
    <a:srgbClr val="FF7A74"/>
    <a:srgbClr val="F979C8"/>
    <a:srgbClr val="F9799D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09" autoAdjust="0"/>
    <p:restoredTop sz="81885" autoAdjust="0"/>
  </p:normalViewPr>
  <p:slideViewPr>
    <p:cSldViewPr>
      <p:cViewPr varScale="1">
        <p:scale>
          <a:sx n="75" d="100"/>
          <a:sy n="75" d="100"/>
        </p:scale>
        <p:origin x="-114" y="-180"/>
      </p:cViewPr>
      <p:guideLst>
        <p:guide orient="horz" pos="2088"/>
        <p:guide pos="38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xmlns="" id="{2A7BBA75-CCC4-45A2-9CD9-2EC023DE53E2}"/>
              </a:ext>
            </a:extLst>
          </p:cNvPr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09575" y="754063"/>
            <a:ext cx="58547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xmlns="" id="{0BC8D8AD-455F-4C34-9E76-81B6666A796D}"/>
              </a:ext>
            </a:extLst>
          </p:cNvPr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538163" y="4387850"/>
            <a:ext cx="5780087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
第二级
第三级
第四级
第五级</a:t>
            </a:r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xmlns="" id="{21A72064-B425-458F-B19F-7391CBF66B4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xmlns="" id="{74F09D71-CC2F-45D1-828A-946531D4AA6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49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xmlns="" id="{4B35AF31-3F9C-42F8-8D6E-434F2386649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xmlns="" id="{4D0C5C6C-D7F8-470B-96E1-F432BE72F7C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fld id="{B5CA9AE0-DB00-4012-ACDE-CCA6576E071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66053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>
            <a:extLst>
              <a:ext uri="{FF2B5EF4-FFF2-40B4-BE49-F238E27FC236}">
                <a16:creationId xmlns:a16="http://schemas.microsoft.com/office/drawing/2014/main" xmlns="" id="{E73A849B-AB0A-4823-B2E3-AC1C98D3E24B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21507" name="文本占位符 2">
            <a:extLst>
              <a:ext uri="{FF2B5EF4-FFF2-40B4-BE49-F238E27FC236}">
                <a16:creationId xmlns:a16="http://schemas.microsoft.com/office/drawing/2014/main" xmlns="" id="{07042845-77D2-44AF-80F8-256A576144D7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xmlns="" id="{FA7E9055-CA31-4EEF-ACDE-AF52579085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" y="-531813"/>
            <a:ext cx="13177838" cy="820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832450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2">
            <a:extLst>
              <a:ext uri="{FF2B5EF4-FFF2-40B4-BE49-F238E27FC236}">
                <a16:creationId xmlns:a16="http://schemas.microsoft.com/office/drawing/2014/main" xmlns="" id="{2217B378-BA3F-4BDF-AC05-3A0FC2BBDA8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0" y="6719888"/>
            <a:ext cx="12192000" cy="138112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3" name="PA_组合 4">
            <a:extLst>
              <a:ext uri="{FF2B5EF4-FFF2-40B4-BE49-F238E27FC236}">
                <a16:creationId xmlns:a16="http://schemas.microsoft.com/office/drawing/2014/main" xmlns="" id="{B0B253E0-5025-4F68-93B0-1236DF8C45AF}"/>
              </a:ext>
            </a:extLst>
          </p:cNvPr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12192000" cy="836613"/>
            <a:chOff x="0" y="0"/>
            <a:chExt cx="12192000" cy="548680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57487120-8B2F-4B24-A2A5-CD8027EAB4C7}"/>
                </a:ext>
              </a:extLst>
            </p:cNvPr>
            <p:cNvSpPr/>
            <p:nvPr/>
          </p:nvSpPr>
          <p:spPr>
            <a:xfrm>
              <a:off x="255588" y="0"/>
              <a:ext cx="1193641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FD106706-57F4-4C51-B0D1-7B52691D8F7E}"/>
                </a:ext>
              </a:extLst>
            </p:cNvPr>
            <p:cNvSpPr/>
            <p:nvPr/>
          </p:nvSpPr>
          <p:spPr>
            <a:xfrm>
              <a:off x="0" y="0"/>
              <a:ext cx="25558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652895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xmlns="" id="{CDB0AA3F-245E-4D29-A50E-8730E2016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xmlns="" id="{BC582CF9-94DB-4FE4-AB43-318BDC9DE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xmlns="" id="{298FA513-CD6D-4117-AC66-1848D4218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95330A-6E8A-461E-AD42-2DFB43D2BFC8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0680117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xmlns="" id="{F7B54E4D-CE8D-4EA6-BDE1-6519B12EA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xmlns="" id="{A9170226-ADD4-4F94-AB58-E3BED63B0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xmlns="" id="{FA7942A4-948A-4B74-BAC8-98E42D8BD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99C1F-8AA7-4C10-9DFE-0D4734B73B69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5418246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79E2D59-AE29-497C-AA8E-E41AF8EB8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7FBC66A-DB46-42B8-BF9F-0CA1F5422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516F671-A0A4-481F-8851-44AB58D02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EB376F-80EC-487A-B7DE-8B038377CA7B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5675864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695791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xmlns="" id="{95D1A0F9-FBBB-4109-9BC2-BDD169A953B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xmlns="" id="{63DC21D0-BB5F-4373-A713-8EC75D69345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A84C8E4-E5BB-4B6E-A573-96665633DB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6713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1A32879-E283-49FE-AFA5-CBBB6467FC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6713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C50F4C9-959A-4E92-BDE4-A7CE3830CA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6713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</a:lstStyle>
          <a:p>
            <a:fld id="{2BF9C082-87B5-4DF5-91BE-873F684567CA}" type="slidenum">
              <a:rPr lang="zh-CN" altLang="zh-CN"/>
              <a:pPr/>
              <a:t>‹#›</a:t>
            </a:fld>
            <a:endParaRPr lang="zh-CN" altLang="zh-CN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1" r:id="rId3"/>
    <p:sldLayoutId id="2147483692" r:id="rId4"/>
    <p:sldLayoutId id="2147483693" r:id="rId5"/>
    <p:sldLayoutId id="2147483696" r:id="rId6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5pPr>
      <a:lvl6pPr marL="45718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6pPr>
      <a:lvl7pPr marL="91437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7pPr>
      <a:lvl8pPr marL="137156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8pPr>
      <a:lvl9pPr marL="182875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9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3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F67306E5-939F-4246-8902-C88D649D2D7A}"/>
              </a:ext>
            </a:extLst>
          </p:cNvPr>
          <p:cNvSpPr/>
          <p:nvPr/>
        </p:nvSpPr>
        <p:spPr>
          <a:xfrm>
            <a:off x="0" y="2348880"/>
            <a:ext cx="12025336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80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不等式及其解集的概念</a:t>
            </a:r>
          </a:p>
        </p:txBody>
      </p:sp>
      <p:sp>
        <p:nvSpPr>
          <p:cNvPr id="3" name="矩形 2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4">
            <a:extLst>
              <a:ext uri="{FF2B5EF4-FFF2-40B4-BE49-F238E27FC236}">
                <a16:creationId xmlns:a16="http://schemas.microsoft.com/office/drawing/2014/main" xmlns="" id="{9BD79B00-F2AE-435C-8503-68A87E5652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525" y="1524000"/>
            <a:ext cx="11736388" cy="18145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latin typeface="+mj-ea"/>
                <a:ea typeface="+mj-ea"/>
              </a:rPr>
              <a:t>我们曾经学过“使方程两边相等的未知数的值就是方程的解”</a:t>
            </a:r>
            <a:r>
              <a:rPr lang="en-US" altLang="zh-CN" sz="2800" b="1" dirty="0">
                <a:latin typeface="+mj-ea"/>
                <a:ea typeface="+mj-ea"/>
              </a:rPr>
              <a:t>,</a:t>
            </a:r>
            <a:r>
              <a:rPr lang="zh-CN" altLang="en-US" sz="2800" b="1" dirty="0">
                <a:latin typeface="+mj-ea"/>
                <a:ea typeface="+mj-ea"/>
              </a:rPr>
              <a:t>与方程类似 </a:t>
            </a:r>
            <a:r>
              <a:rPr lang="en-US" altLang="zh-CN" sz="2800" b="1" dirty="0">
                <a:latin typeface="+mj-ea"/>
                <a:ea typeface="+mj-ea"/>
              </a:rPr>
              <a:t>, </a:t>
            </a:r>
            <a:r>
              <a:rPr lang="zh-CN" altLang="en-US" sz="2800" b="1" dirty="0">
                <a:latin typeface="+mj-ea"/>
                <a:ea typeface="+mj-ea"/>
              </a:rPr>
              <a:t>能使不等式成立的未知数的值叫不等式的解。</a:t>
            </a:r>
            <a:endParaRPr lang="en-US" altLang="zh-CN" sz="2800" b="1" dirty="0">
              <a:latin typeface="+mj-ea"/>
              <a:ea typeface="+mj-ea"/>
            </a:endParaRPr>
          </a:p>
        </p:txBody>
      </p:sp>
      <p:sp>
        <p:nvSpPr>
          <p:cNvPr id="10258" name="Text Box 43">
            <a:extLst>
              <a:ext uri="{FF2B5EF4-FFF2-40B4-BE49-F238E27FC236}">
                <a16:creationId xmlns:a16="http://schemas.microsoft.com/office/drawing/2014/main" xmlns="" id="{8C4044E9-535D-4ED9-A9A6-8C91A360D5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84175" y="4365625"/>
            <a:ext cx="116649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代入法</a:t>
            </a:r>
            <a:r>
              <a:rPr lang="zh-CN" altLang="en-US" sz="2800" b="1" dirty="0">
                <a:latin typeface="+mj-ea"/>
                <a:ea typeface="+mj-ea"/>
              </a:rPr>
              <a:t>是检验某个值是否是不等式的解的简单、实用的方法。</a:t>
            </a:r>
            <a:endParaRPr lang="en-US" altLang="zh-CN" sz="2800" b="1" dirty="0">
              <a:latin typeface="+mj-ea"/>
              <a:ea typeface="+mj-ea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D7D66C81-0028-4244-B42D-2744B5335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863" y="3468688"/>
            <a:ext cx="41973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latin typeface="+mj-ea"/>
                <a:ea typeface="+mj-ea"/>
              </a:rPr>
              <a:t>例如：</a:t>
            </a:r>
            <a:r>
              <a:rPr lang="en-US" altLang="zh-CN" sz="2800" dirty="0">
                <a:latin typeface="+mj-ea"/>
                <a:ea typeface="+mj-ea"/>
              </a:rPr>
              <a:t>100</a:t>
            </a:r>
            <a:r>
              <a:rPr lang="zh-CN" altLang="en-US" sz="2800" dirty="0">
                <a:latin typeface="+mj-ea"/>
                <a:ea typeface="+mj-ea"/>
              </a:rPr>
              <a:t>是</a:t>
            </a:r>
            <a:r>
              <a:rPr lang="en-US" altLang="zh-CN" sz="2800" dirty="0">
                <a:latin typeface="+mj-ea"/>
                <a:ea typeface="+mj-ea"/>
              </a:rPr>
              <a:t>x&gt;50</a:t>
            </a:r>
            <a:r>
              <a:rPr lang="zh-CN" altLang="en-US" sz="2800" dirty="0">
                <a:latin typeface="+mj-ea"/>
                <a:ea typeface="+mj-ea"/>
              </a:rPr>
              <a:t>的解。</a:t>
            </a:r>
            <a:endParaRPr lang="en-US" altLang="zh-CN" sz="2800" dirty="0">
              <a:latin typeface="+mj-ea"/>
              <a:ea typeface="+mj-ea"/>
            </a:endParaRPr>
          </a:p>
        </p:txBody>
      </p:sp>
      <p:sp>
        <p:nvSpPr>
          <p:cNvPr id="12293" name="文本框 2">
            <a:extLst>
              <a:ext uri="{FF2B5EF4-FFF2-40B4-BE49-F238E27FC236}">
                <a16:creationId xmlns:a16="http://schemas.microsoft.com/office/drawing/2014/main" xmlns="" id="{6571D4BA-1378-485A-8F19-793A181570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088" y="995363"/>
            <a:ext cx="4800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solidFill>
                  <a:srgbClr val="FF0000"/>
                </a:solidFill>
                <a:latin typeface="+mn-ea"/>
                <a:ea typeface="+mn-ea"/>
                <a:sym typeface="宋体" panose="02010600030101010101" pitchFamily="2" charset="-122"/>
              </a:rPr>
              <a:t>二、不等式的解的概念</a:t>
            </a:r>
            <a:endParaRPr lang="en-US" altLang="zh-CN" sz="3600" b="1" dirty="0">
              <a:solidFill>
                <a:srgbClr val="FF0000"/>
              </a:solidFill>
              <a:latin typeface="+mn-ea"/>
              <a:ea typeface="+mn-ea"/>
              <a:sym typeface="宋体" panose="02010600030101010101" pitchFamily="2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CCAB0A7-C092-4F3F-A17A-990435BCEC98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10258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43">
            <a:extLst>
              <a:ext uri="{FF2B5EF4-FFF2-40B4-BE49-F238E27FC236}">
                <a16:creationId xmlns:a16="http://schemas.microsoft.com/office/drawing/2014/main" xmlns="" id="{A6D74367-05BF-49EC-B01B-5F2A8DA298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300" y="1597025"/>
            <a:ext cx="11615738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latin typeface="+mj-ea"/>
                <a:ea typeface="+mj-ea"/>
              </a:rPr>
              <a:t>判断下列数中哪些是不等式          的解：</a:t>
            </a:r>
            <a:r>
              <a:rPr lang="en-US" altLang="zh-CN" sz="2800" dirty="0">
                <a:latin typeface="+mj-ea"/>
                <a:ea typeface="+mj-ea"/>
              </a:rPr>
              <a:t>60</a:t>
            </a:r>
            <a:r>
              <a:rPr lang="zh-CN" altLang="en-US" sz="2800" dirty="0">
                <a:latin typeface="+mj-ea"/>
                <a:ea typeface="+mj-ea"/>
              </a:rPr>
              <a:t>，</a:t>
            </a:r>
            <a:r>
              <a:rPr lang="en-US" altLang="zh-CN" sz="2800" dirty="0">
                <a:latin typeface="+mj-ea"/>
                <a:ea typeface="+mj-ea"/>
              </a:rPr>
              <a:t>73</a:t>
            </a:r>
            <a:r>
              <a:rPr lang="zh-CN" altLang="en-US" sz="2800" dirty="0">
                <a:latin typeface="+mj-ea"/>
                <a:ea typeface="+mj-ea"/>
              </a:rPr>
              <a:t>，</a:t>
            </a:r>
            <a:r>
              <a:rPr lang="en-US" altLang="zh-CN" sz="2800" dirty="0">
                <a:latin typeface="+mj-ea"/>
                <a:ea typeface="+mj-ea"/>
              </a:rPr>
              <a:t>74.9</a:t>
            </a:r>
            <a:r>
              <a:rPr lang="zh-CN" altLang="en-US" sz="2800" dirty="0">
                <a:latin typeface="+mj-ea"/>
                <a:ea typeface="+mj-ea"/>
              </a:rPr>
              <a:t>，</a:t>
            </a:r>
            <a:r>
              <a:rPr lang="en-US" altLang="zh-CN" sz="2800" dirty="0">
                <a:latin typeface="+mj-ea"/>
                <a:ea typeface="+mj-ea"/>
              </a:rPr>
              <a:t>75.1</a:t>
            </a:r>
            <a:r>
              <a:rPr lang="zh-CN" altLang="en-US" sz="2800" dirty="0">
                <a:latin typeface="+mj-ea"/>
                <a:ea typeface="+mj-ea"/>
              </a:rPr>
              <a:t>，</a:t>
            </a:r>
            <a:r>
              <a:rPr lang="en-US" altLang="zh-CN" sz="2800" dirty="0">
                <a:latin typeface="+mj-ea"/>
                <a:ea typeface="+mj-ea"/>
              </a:rPr>
              <a:t>76</a:t>
            </a:r>
            <a:r>
              <a:rPr lang="zh-CN" altLang="en-US" sz="2800" dirty="0">
                <a:latin typeface="+mj-ea"/>
                <a:ea typeface="+mj-ea"/>
              </a:rPr>
              <a:t>，</a:t>
            </a:r>
            <a:r>
              <a:rPr lang="en-US" altLang="zh-CN" sz="2800" dirty="0">
                <a:latin typeface="+mj-ea"/>
                <a:ea typeface="+mj-ea"/>
              </a:rPr>
              <a:t>79</a:t>
            </a:r>
            <a:r>
              <a:rPr lang="zh-CN" altLang="en-US" sz="2800" dirty="0">
                <a:latin typeface="+mj-ea"/>
                <a:ea typeface="+mj-ea"/>
              </a:rPr>
              <a:t>，</a:t>
            </a:r>
            <a:r>
              <a:rPr lang="en-US" altLang="zh-CN" sz="2800" dirty="0">
                <a:latin typeface="+mj-ea"/>
                <a:ea typeface="+mj-ea"/>
              </a:rPr>
              <a:t>80</a:t>
            </a:r>
            <a:r>
              <a:rPr lang="zh-CN" altLang="en-US" sz="2800" dirty="0">
                <a:latin typeface="+mj-ea"/>
                <a:ea typeface="+mj-ea"/>
              </a:rPr>
              <a:t>，</a:t>
            </a:r>
            <a:r>
              <a:rPr lang="en-US" altLang="zh-CN" sz="2800" dirty="0">
                <a:latin typeface="+mj-ea"/>
                <a:ea typeface="+mj-ea"/>
              </a:rPr>
              <a:t>90.</a:t>
            </a:r>
            <a:r>
              <a:rPr lang="zh-CN" altLang="en-US" sz="2800" dirty="0">
                <a:latin typeface="+mj-ea"/>
                <a:ea typeface="+mj-ea"/>
              </a:rPr>
              <a:t>你还能找出这个不等式的其他解吗？这个不等式有多少个解？</a:t>
            </a:r>
          </a:p>
        </p:txBody>
      </p:sp>
      <p:sp>
        <p:nvSpPr>
          <p:cNvPr id="22572" name="Text Box 44">
            <a:extLst>
              <a:ext uri="{FF2B5EF4-FFF2-40B4-BE49-F238E27FC236}">
                <a16:creationId xmlns:a16="http://schemas.microsoft.com/office/drawing/2014/main" xmlns="" id="{330ED123-7C13-49EA-BA28-331458050C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213" y="5603875"/>
            <a:ext cx="6629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latin typeface="+mj-ea"/>
                <a:ea typeface="+mj-ea"/>
              </a:rPr>
              <a:t>（</a:t>
            </a:r>
            <a:r>
              <a:rPr lang="en-US" altLang="zh-CN" sz="2800" dirty="0">
                <a:latin typeface="+mj-ea"/>
                <a:ea typeface="+mj-ea"/>
              </a:rPr>
              <a:t>2</a:t>
            </a:r>
            <a:r>
              <a:rPr lang="zh-CN" altLang="en-US" sz="2800" dirty="0">
                <a:latin typeface="+mj-ea"/>
                <a:ea typeface="+mj-ea"/>
              </a:rPr>
              <a:t>）你从表格中发现了什么规律？</a:t>
            </a:r>
          </a:p>
        </p:txBody>
      </p:sp>
      <p:sp>
        <p:nvSpPr>
          <p:cNvPr id="22574" name="Text Box 46">
            <a:extLst>
              <a:ext uri="{FF2B5EF4-FFF2-40B4-BE49-F238E27FC236}">
                <a16:creationId xmlns:a16="http://schemas.microsoft.com/office/drawing/2014/main" xmlns="" id="{EB337AB3-599F-4352-B2A8-25486E0E74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213" y="5022850"/>
            <a:ext cx="79724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latin typeface="+mj-ea"/>
                <a:ea typeface="+mj-ea"/>
              </a:rPr>
              <a:t>（</a:t>
            </a:r>
            <a:r>
              <a:rPr lang="en-US" altLang="zh-CN" sz="2800" dirty="0">
                <a:latin typeface="+mj-ea"/>
                <a:ea typeface="+mj-ea"/>
              </a:rPr>
              <a:t>1</a:t>
            </a:r>
            <a:r>
              <a:rPr lang="zh-CN" altLang="en-US" sz="2800" dirty="0">
                <a:latin typeface="+mj-ea"/>
                <a:ea typeface="+mj-ea"/>
              </a:rPr>
              <a:t>）你发现了哪些数是这个不等式的解？</a:t>
            </a:r>
          </a:p>
        </p:txBody>
      </p:sp>
      <p:graphicFrame>
        <p:nvGraphicFramePr>
          <p:cNvPr id="9220" name="表格 9219">
            <a:extLst>
              <a:ext uri="{FF2B5EF4-FFF2-40B4-BE49-F238E27FC236}">
                <a16:creationId xmlns:a16="http://schemas.microsoft.com/office/drawing/2014/main" xmlns="" id="{DA604B8A-1F94-41CE-810B-0E37C1D3A9A6}"/>
              </a:ext>
            </a:extLst>
          </p:cNvPr>
          <p:cNvGraphicFramePr/>
          <p:nvPr/>
        </p:nvGraphicFramePr>
        <p:xfrm>
          <a:off x="2651125" y="2862263"/>
          <a:ext cx="6794500" cy="1873250"/>
        </p:xfrm>
        <a:graphic>
          <a:graphicData uri="http://schemas.openxmlformats.org/drawingml/2006/table">
            <a:tbl>
              <a:tblPr/>
              <a:tblGrid>
                <a:gridCol w="10826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921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5406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5565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1915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8896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75406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91757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7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en-US" sz="1800" dirty="0">
                          <a:solidFill>
                            <a:srgbClr val="FFFFFF"/>
                          </a:solidFill>
                        </a:rPr>
                        <a:t>x</a:t>
                      </a:r>
                      <a:r>
                        <a:rPr lang="en-US" altLang="en-US" sz="2400" i="1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</a:rPr>
                        <a:t>x</a:t>
                      </a:r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7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en-US" sz="24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sym typeface="+mn-ea"/>
                        </a:rPr>
                        <a:t>60</a:t>
                      </a:r>
                      <a:endParaRPr lang="en-US" altLang="en-US" sz="2400">
                        <a:solidFill>
                          <a:schemeClr val="tx2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7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en-US" sz="24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</a:rPr>
                        <a:t>73</a:t>
                      </a:r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7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en-US" sz="24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sym typeface="+mn-ea"/>
                        </a:rPr>
                        <a:t>75</a:t>
                      </a:r>
                      <a:endParaRPr lang="en-US" altLang="en-US" sz="24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7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en-US" sz="24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sym typeface="+mn-ea"/>
                        </a:rPr>
                        <a:t>75.1</a:t>
                      </a:r>
                      <a:endParaRPr lang="en-US" altLang="en-US" sz="24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7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en-US" sz="24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sym typeface="+mn-ea"/>
                        </a:rPr>
                        <a:t>76</a:t>
                      </a:r>
                      <a:endParaRPr lang="en-US" altLang="en-US" sz="2400">
                        <a:solidFill>
                          <a:schemeClr val="tx2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7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en-US" sz="24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sym typeface="+mn-ea"/>
                        </a:rPr>
                        <a:t>79</a:t>
                      </a:r>
                      <a:endParaRPr lang="en-US" altLang="en-US" sz="2400">
                        <a:solidFill>
                          <a:schemeClr val="tx2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7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en-US" sz="24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sym typeface="+mn-ea"/>
                        </a:rPr>
                        <a:t>80</a:t>
                      </a:r>
                      <a:endParaRPr lang="en-US" altLang="en-US" sz="2400">
                        <a:solidFill>
                          <a:schemeClr val="tx2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7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en-US" sz="24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sym typeface="+mn-ea"/>
                        </a:rPr>
                        <a:t>90</a:t>
                      </a:r>
                      <a:endParaRPr lang="en-US" altLang="en-US" sz="2400">
                        <a:solidFill>
                          <a:schemeClr val="tx2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5567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lnSpc>
                          <a:spcPct val="130000"/>
                        </a:lnSpc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6" name="Text Box 49">
            <a:extLst>
              <a:ext uri="{FF2B5EF4-FFF2-40B4-BE49-F238E27FC236}">
                <a16:creationId xmlns:a16="http://schemas.microsoft.com/office/drawing/2014/main" xmlns="" id="{92D83909-1B3B-400A-880B-AB4A92A66A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70388" y="3840163"/>
            <a:ext cx="4127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</a:t>
            </a:r>
          </a:p>
        </p:txBody>
      </p:sp>
      <p:sp>
        <p:nvSpPr>
          <p:cNvPr id="27" name="Text Box 49">
            <a:extLst>
              <a:ext uri="{FF2B5EF4-FFF2-40B4-BE49-F238E27FC236}">
                <a16:creationId xmlns:a16="http://schemas.microsoft.com/office/drawing/2014/main" xmlns="" id="{446C4116-53E4-48BA-9F26-4D2CDFD1E1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8763" y="3978275"/>
            <a:ext cx="412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</a:t>
            </a:r>
          </a:p>
        </p:txBody>
      </p:sp>
      <p:sp>
        <p:nvSpPr>
          <p:cNvPr id="28" name="Text Box 49">
            <a:extLst>
              <a:ext uri="{FF2B5EF4-FFF2-40B4-BE49-F238E27FC236}">
                <a16:creationId xmlns:a16="http://schemas.microsoft.com/office/drawing/2014/main" xmlns="" id="{B3EA1A44-6003-48D8-A966-A8E4C4FE4E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63013" y="3978275"/>
            <a:ext cx="412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</a:t>
            </a:r>
          </a:p>
        </p:txBody>
      </p:sp>
      <p:sp>
        <p:nvSpPr>
          <p:cNvPr id="29" name="Text Box 49">
            <a:extLst>
              <a:ext uri="{FF2B5EF4-FFF2-40B4-BE49-F238E27FC236}">
                <a16:creationId xmlns:a16="http://schemas.microsoft.com/office/drawing/2014/main" xmlns="" id="{1C254DBA-F7A3-4435-B3F6-EF1CDE6876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9363" y="3848100"/>
            <a:ext cx="41275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不是</a:t>
            </a:r>
          </a:p>
        </p:txBody>
      </p:sp>
      <p:sp>
        <p:nvSpPr>
          <p:cNvPr id="30" name="Text Box 49">
            <a:extLst>
              <a:ext uri="{FF2B5EF4-FFF2-40B4-BE49-F238E27FC236}">
                <a16:creationId xmlns:a16="http://schemas.microsoft.com/office/drawing/2014/main" xmlns="" id="{CCE1E60F-7F6B-448F-A8EF-496BEF65F2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9838" y="3838575"/>
            <a:ext cx="41275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不是</a:t>
            </a:r>
          </a:p>
        </p:txBody>
      </p:sp>
      <p:sp>
        <p:nvSpPr>
          <p:cNvPr id="31" name="Text Box 49">
            <a:extLst>
              <a:ext uri="{FF2B5EF4-FFF2-40B4-BE49-F238E27FC236}">
                <a16:creationId xmlns:a16="http://schemas.microsoft.com/office/drawing/2014/main" xmlns="" id="{FB74CA2C-68D1-4C34-8392-B01EAE8D09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7388" y="3978275"/>
            <a:ext cx="412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</a:t>
            </a:r>
          </a:p>
        </p:txBody>
      </p:sp>
      <p:sp>
        <p:nvSpPr>
          <p:cNvPr id="32" name="Text Box 49">
            <a:extLst>
              <a:ext uri="{FF2B5EF4-FFF2-40B4-BE49-F238E27FC236}">
                <a16:creationId xmlns:a16="http://schemas.microsoft.com/office/drawing/2014/main" xmlns="" id="{64ECB1FF-189F-48AC-9237-789166304E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8550" y="3978275"/>
            <a:ext cx="412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</a:t>
            </a:r>
          </a:p>
        </p:txBody>
      </p:sp>
      <p:sp>
        <p:nvSpPr>
          <p:cNvPr id="33" name="Text Box 49">
            <a:extLst>
              <a:ext uri="{FF2B5EF4-FFF2-40B4-BE49-F238E27FC236}">
                <a16:creationId xmlns:a16="http://schemas.microsoft.com/office/drawing/2014/main" xmlns="" id="{F9183375-F8E6-4F27-AFA0-E0837EC7E5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6263" y="3978275"/>
            <a:ext cx="412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F8081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</a:t>
            </a:r>
          </a:p>
        </p:txBody>
      </p:sp>
      <p:sp>
        <p:nvSpPr>
          <p:cNvPr id="11327" name="文本框 33">
            <a:extLst>
              <a:ext uri="{FF2B5EF4-FFF2-40B4-BE49-F238E27FC236}">
                <a16:creationId xmlns:a16="http://schemas.microsoft.com/office/drawing/2014/main" xmlns="" id="{1F4A7135-3348-420F-83A6-1853D0F710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12350" y="2636838"/>
            <a:ext cx="1416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+mn-ea"/>
                <a:ea typeface="+mn-ea"/>
              </a:rPr>
              <a:t>无数个</a:t>
            </a:r>
          </a:p>
        </p:txBody>
      </p:sp>
      <p:graphicFrame>
        <p:nvGraphicFramePr>
          <p:cNvPr id="16430" name="对象 21">
            <a:hlinkClick r:id="" action="ppaction://ole?verb=1"/>
            <a:extLst>
              <a:ext uri="{FF2B5EF4-FFF2-40B4-BE49-F238E27FC236}">
                <a16:creationId xmlns:a16="http://schemas.microsoft.com/office/drawing/2014/main" xmlns="" id="{81ED7980-335B-4329-A6A5-5C798372759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51125" y="3840163"/>
          <a:ext cx="1016000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8" r:id="rId3" imgW="535479" imgH="395191" progId="Equation.KSEE3">
                  <p:embed/>
                </p:oleObj>
              </mc:Choice>
              <mc:Fallback>
                <p:oleObj r:id="rId3" imgW="535479" imgH="395191" progId="Equation.KSEE3">
                  <p:embed/>
                  <p:pic>
                    <p:nvPicPr>
                      <p:cNvPr id="0" name="对象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1125" y="3840163"/>
                        <a:ext cx="1016000" cy="750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31" name="圆角矩形 31">
            <a:extLst>
              <a:ext uri="{FF2B5EF4-FFF2-40B4-BE49-F238E27FC236}">
                <a16:creationId xmlns:a16="http://schemas.microsoft.com/office/drawing/2014/main" xmlns="" id="{52BF0917-E5B8-44EE-B97E-0FECC9092F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895350"/>
            <a:ext cx="1336675" cy="482600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>
            <a:solidFill>
              <a:srgbClr val="0099FF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latin typeface="微软雅黑" panose="020B0503020204020204" pitchFamily="34" charset="-122"/>
              </a:rPr>
              <a:t>练一练</a:t>
            </a:r>
          </a:p>
        </p:txBody>
      </p:sp>
      <p:graphicFrame>
        <p:nvGraphicFramePr>
          <p:cNvPr id="16432" name="对象 21">
            <a:hlinkClick r:id="" action="ppaction://ole?verb=1"/>
            <a:extLst>
              <a:ext uri="{FF2B5EF4-FFF2-40B4-BE49-F238E27FC236}">
                <a16:creationId xmlns:a16="http://schemas.microsoft.com/office/drawing/2014/main" xmlns="" id="{88ED430E-7918-449F-A3A7-3A58681680B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95813" y="1554163"/>
          <a:ext cx="1016000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9" r:id="rId5" imgW="535479" imgH="395191" progId="Equation.KSEE3">
                  <p:embed/>
                </p:oleObj>
              </mc:Choice>
              <mc:Fallback>
                <p:oleObj r:id="rId5" imgW="535479" imgH="395191" progId="Equation.KSEE3">
                  <p:embed/>
                  <p:pic>
                    <p:nvPicPr>
                      <p:cNvPr id="0" name="对象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5813" y="1554163"/>
                        <a:ext cx="1016000" cy="750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9FDAB21A-EE8D-41E6-AFFE-D2D13436FA20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练习巩固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113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9" name="AutoShape 4">
            <a:extLst>
              <a:ext uri="{FF2B5EF4-FFF2-40B4-BE49-F238E27FC236}">
                <a16:creationId xmlns:a16="http://schemas.microsoft.com/office/drawing/2014/main" xmlns="" id="{F39DE0B4-D9B1-4A10-A404-E24C340671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825" y="1628775"/>
            <a:ext cx="11660188" cy="817563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latin typeface="+mj-ea"/>
                <a:ea typeface="+mj-ea"/>
              </a:rPr>
              <a:t>一般的，一个含有未知数的不等式的所有的解，组成这个不等式的解集。</a:t>
            </a:r>
            <a:endParaRPr lang="en-US" altLang="zh-CN" sz="2800" b="1" dirty="0">
              <a:latin typeface="+mj-ea"/>
              <a:ea typeface="+mj-ea"/>
            </a:endParaRPr>
          </a:p>
        </p:txBody>
      </p:sp>
      <p:sp>
        <p:nvSpPr>
          <p:cNvPr id="26629" name="Text Box 5">
            <a:extLst>
              <a:ext uri="{FF2B5EF4-FFF2-40B4-BE49-F238E27FC236}">
                <a16:creationId xmlns:a16="http://schemas.microsoft.com/office/drawing/2014/main" xmlns="" id="{908B19D9-A85E-4E90-AD88-F9DE1B4828AE}"/>
              </a:ext>
            </a:extLst>
          </p:cNvPr>
          <p:cNvSpPr txBox="1"/>
          <p:nvPr/>
        </p:nvSpPr>
        <p:spPr>
          <a:xfrm>
            <a:off x="419100" y="3429000"/>
            <a:ext cx="8001000" cy="18161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800" b="1" noProof="1">
                <a:solidFill>
                  <a:srgbClr val="FF0000"/>
                </a:solidFill>
                <a:latin typeface="+mj-ea"/>
                <a:ea typeface="+mj-ea"/>
              </a:rPr>
              <a:t>想一想：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2800" b="1" noProof="1">
                <a:latin typeface="+mj-ea"/>
                <a:ea typeface="+mj-ea"/>
              </a:rPr>
              <a:t>1.</a:t>
            </a:r>
            <a:r>
              <a:rPr lang="zh-CN" altLang="en-US" sz="2800" b="1" noProof="1">
                <a:latin typeface="+mj-ea"/>
                <a:ea typeface="+mj-ea"/>
              </a:rPr>
              <a:t>不等式的解和不等式的解集是一样的吗</a:t>
            </a:r>
            <a:r>
              <a:rPr lang="en-US" altLang="zh-CN" sz="2800" b="1" noProof="1">
                <a:latin typeface="+mj-ea"/>
                <a:ea typeface="+mj-ea"/>
              </a:rPr>
              <a:t>?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2800" b="1" noProof="1">
                <a:latin typeface="+mj-ea"/>
                <a:ea typeface="+mj-ea"/>
              </a:rPr>
              <a:t>2.</a:t>
            </a:r>
            <a:r>
              <a:rPr lang="zh-CN" altLang="en-US" sz="2800" b="1" noProof="1">
                <a:latin typeface="+mj-ea"/>
                <a:ea typeface="+mj-ea"/>
              </a:rPr>
              <a:t>不等式的解与解不等式一样吗？</a:t>
            </a:r>
          </a:p>
        </p:txBody>
      </p:sp>
      <p:sp>
        <p:nvSpPr>
          <p:cNvPr id="13316" name="文本框 2">
            <a:extLst>
              <a:ext uri="{FF2B5EF4-FFF2-40B4-BE49-F238E27FC236}">
                <a16:creationId xmlns:a16="http://schemas.microsoft.com/office/drawing/2014/main" xmlns="" id="{989C5EAF-A128-406E-A6F0-9FFDE49939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088" y="982663"/>
            <a:ext cx="75707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solidFill>
                  <a:srgbClr val="FF0000"/>
                </a:solidFill>
                <a:latin typeface="+mn-ea"/>
                <a:ea typeface="+mn-ea"/>
                <a:sym typeface="宋体" panose="02010600030101010101" pitchFamily="2" charset="-122"/>
              </a:rPr>
              <a:t>三、不等式的解集及解不等式的概念</a:t>
            </a:r>
            <a:endParaRPr lang="en-US" altLang="zh-CN" sz="3600" b="1" dirty="0">
              <a:solidFill>
                <a:srgbClr val="FF0000"/>
              </a:solidFill>
              <a:latin typeface="+mn-ea"/>
              <a:ea typeface="+mn-ea"/>
              <a:sym typeface="宋体" panose="02010600030101010101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7C069C51-79DE-45DA-B3CB-8D7F20A6F2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113" y="2478088"/>
            <a:ext cx="7412037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latin typeface="+mj-ea"/>
                <a:ea typeface="+mj-ea"/>
              </a:rPr>
              <a:t>求不等式的解集的过程叫</a:t>
            </a: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解不等式</a:t>
            </a:r>
            <a:r>
              <a:rPr lang="zh-CN" altLang="en-US" sz="2800" b="1" dirty="0">
                <a:latin typeface="+mj-ea"/>
                <a:ea typeface="+mj-ea"/>
              </a:rPr>
              <a:t>。</a:t>
            </a:r>
            <a:endParaRPr lang="en-US" altLang="zh-CN" sz="2800" b="1" dirty="0">
              <a:latin typeface="+mj-ea"/>
              <a:ea typeface="+mj-ea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736D5AE-65C1-4A62-849D-AE8E5771F5DD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6">
            <a:extLst>
              <a:ext uri="{FF2B5EF4-FFF2-40B4-BE49-F238E27FC236}">
                <a16:creationId xmlns:a16="http://schemas.microsoft.com/office/drawing/2014/main" xmlns="" id="{9E32380C-DEC2-4B85-A681-FC934090AD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888" y="1700213"/>
            <a:ext cx="11315700" cy="193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solidFill>
                  <a:srgbClr val="000000"/>
                </a:solidFill>
                <a:latin typeface="+mn-ea"/>
                <a:ea typeface="+mn-ea"/>
              </a:rPr>
              <a:t>下列说法正确的是</a:t>
            </a:r>
            <a:r>
              <a:rPr lang="en-US" altLang="zh-CN" sz="2800" dirty="0">
                <a:solidFill>
                  <a:srgbClr val="000000"/>
                </a:solidFill>
                <a:latin typeface="+mn-ea"/>
                <a:ea typeface="+mn-ea"/>
              </a:rPr>
              <a:t>(        )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rgbClr val="000000"/>
                </a:solidFill>
                <a:latin typeface="+mn-ea"/>
                <a:ea typeface="+mn-ea"/>
              </a:rPr>
              <a:t>A. x=3</a:t>
            </a:r>
            <a:r>
              <a:rPr lang="zh-CN" altLang="en-US" sz="2800" dirty="0">
                <a:solidFill>
                  <a:srgbClr val="000000"/>
                </a:solidFill>
                <a:latin typeface="+mn-ea"/>
                <a:ea typeface="+mn-ea"/>
              </a:rPr>
              <a:t>是</a:t>
            </a:r>
            <a:r>
              <a:rPr lang="en-US" altLang="zh-CN" sz="2800" dirty="0">
                <a:solidFill>
                  <a:srgbClr val="000000"/>
                </a:solidFill>
                <a:latin typeface="+mn-ea"/>
                <a:ea typeface="+mn-ea"/>
              </a:rPr>
              <a:t>2x+1&gt;5</a:t>
            </a:r>
            <a:r>
              <a:rPr lang="zh-CN" altLang="en-US" sz="2800" dirty="0">
                <a:solidFill>
                  <a:srgbClr val="000000"/>
                </a:solidFill>
                <a:latin typeface="+mn-ea"/>
                <a:ea typeface="+mn-ea"/>
              </a:rPr>
              <a:t>的解             </a:t>
            </a:r>
            <a:r>
              <a:rPr lang="en-US" altLang="zh-CN" sz="2800" dirty="0">
                <a:solidFill>
                  <a:srgbClr val="000000"/>
                </a:solidFill>
                <a:latin typeface="+mn-ea"/>
                <a:ea typeface="+mn-ea"/>
              </a:rPr>
              <a:t>B. x=3</a:t>
            </a:r>
            <a:r>
              <a:rPr lang="zh-CN" altLang="en-US" sz="2800" dirty="0">
                <a:solidFill>
                  <a:srgbClr val="000000"/>
                </a:solidFill>
                <a:latin typeface="+mn-ea"/>
                <a:ea typeface="+mn-ea"/>
              </a:rPr>
              <a:t>是</a:t>
            </a:r>
            <a:r>
              <a:rPr lang="en-US" altLang="zh-CN" sz="2800" dirty="0">
                <a:solidFill>
                  <a:srgbClr val="000000"/>
                </a:solidFill>
                <a:latin typeface="+mn-ea"/>
                <a:ea typeface="+mn-ea"/>
              </a:rPr>
              <a:t>2x+1&gt;5</a:t>
            </a:r>
            <a:r>
              <a:rPr lang="zh-CN" altLang="en-US" sz="2800" dirty="0">
                <a:solidFill>
                  <a:srgbClr val="000000"/>
                </a:solidFill>
                <a:latin typeface="+mn-ea"/>
                <a:ea typeface="+mn-ea"/>
              </a:rPr>
              <a:t>的唯一解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rgbClr val="000000"/>
                </a:solidFill>
                <a:latin typeface="+mn-ea"/>
                <a:ea typeface="+mn-ea"/>
              </a:rPr>
              <a:t>C. x=3</a:t>
            </a:r>
            <a:r>
              <a:rPr lang="zh-CN" altLang="en-US" sz="2800" dirty="0">
                <a:solidFill>
                  <a:srgbClr val="000000"/>
                </a:solidFill>
                <a:latin typeface="+mn-ea"/>
                <a:ea typeface="+mn-ea"/>
              </a:rPr>
              <a:t>不是</a:t>
            </a:r>
            <a:r>
              <a:rPr lang="en-US" altLang="zh-CN" sz="2800" dirty="0">
                <a:solidFill>
                  <a:srgbClr val="000000"/>
                </a:solidFill>
                <a:latin typeface="+mn-ea"/>
                <a:ea typeface="+mn-ea"/>
              </a:rPr>
              <a:t>2x+1&gt;5</a:t>
            </a:r>
            <a:r>
              <a:rPr lang="zh-CN" altLang="en-US" sz="2800" dirty="0">
                <a:solidFill>
                  <a:srgbClr val="000000"/>
                </a:solidFill>
                <a:latin typeface="+mn-ea"/>
                <a:ea typeface="+mn-ea"/>
              </a:rPr>
              <a:t>的解          </a:t>
            </a:r>
            <a:r>
              <a:rPr lang="en-US" altLang="zh-CN" sz="2800" dirty="0">
                <a:solidFill>
                  <a:srgbClr val="000000"/>
                </a:solidFill>
                <a:latin typeface="+mn-ea"/>
                <a:ea typeface="+mn-ea"/>
              </a:rPr>
              <a:t>D. x=3</a:t>
            </a:r>
            <a:r>
              <a:rPr lang="zh-CN" altLang="en-US" sz="2800" dirty="0">
                <a:solidFill>
                  <a:srgbClr val="000000"/>
                </a:solidFill>
                <a:latin typeface="+mn-ea"/>
                <a:ea typeface="+mn-ea"/>
              </a:rPr>
              <a:t>是</a:t>
            </a:r>
            <a:r>
              <a:rPr lang="en-US" altLang="zh-CN" sz="2800" dirty="0">
                <a:solidFill>
                  <a:srgbClr val="000000"/>
                </a:solidFill>
                <a:latin typeface="+mn-ea"/>
                <a:ea typeface="+mn-ea"/>
              </a:rPr>
              <a:t>2x+1&gt;5</a:t>
            </a:r>
            <a:r>
              <a:rPr lang="zh-CN" altLang="en-US" sz="2800" dirty="0">
                <a:solidFill>
                  <a:srgbClr val="000000"/>
                </a:solidFill>
                <a:latin typeface="+mn-ea"/>
                <a:ea typeface="+mn-ea"/>
              </a:rPr>
              <a:t>的解集</a:t>
            </a:r>
          </a:p>
        </p:txBody>
      </p:sp>
      <p:sp>
        <p:nvSpPr>
          <p:cNvPr id="56327" name="Rectangle 7">
            <a:extLst>
              <a:ext uri="{FF2B5EF4-FFF2-40B4-BE49-F238E27FC236}">
                <a16:creationId xmlns:a16="http://schemas.microsoft.com/office/drawing/2014/main" xmlns="" id="{A3A19C84-8E1B-4B83-AF3E-1ABE78AE07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1113" y="1773238"/>
            <a:ext cx="76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sz="3600" b="1" dirty="0">
                <a:solidFill>
                  <a:srgbClr val="FF0000"/>
                </a:solidFill>
                <a:latin typeface="+mj-ea"/>
                <a:ea typeface="+mj-ea"/>
              </a:rPr>
              <a:t>A</a:t>
            </a:r>
          </a:p>
        </p:txBody>
      </p:sp>
      <p:grpSp>
        <p:nvGrpSpPr>
          <p:cNvPr id="18436" name="组合 17">
            <a:extLst>
              <a:ext uri="{FF2B5EF4-FFF2-40B4-BE49-F238E27FC236}">
                <a16:creationId xmlns:a16="http://schemas.microsoft.com/office/drawing/2014/main" xmlns="" id="{571CD04B-64E3-4153-882A-B40D8F396721}"/>
              </a:ext>
            </a:extLst>
          </p:cNvPr>
          <p:cNvGrpSpPr>
            <a:grpSpLocks/>
          </p:cNvGrpSpPr>
          <p:nvPr/>
        </p:nvGrpSpPr>
        <p:grpSpPr bwMode="auto">
          <a:xfrm>
            <a:off x="263525" y="1052513"/>
            <a:ext cx="1406525" cy="519112"/>
            <a:chOff x="-1" y="0"/>
            <a:chExt cx="3456456" cy="469392"/>
          </a:xfrm>
        </p:grpSpPr>
        <p:sp>
          <p:nvSpPr>
            <p:cNvPr id="18438" name="圆角矩形 31">
              <a:extLst>
                <a:ext uri="{FF2B5EF4-FFF2-40B4-BE49-F238E27FC236}">
                  <a16:creationId xmlns:a16="http://schemas.microsoft.com/office/drawing/2014/main" xmlns="" id="{BA86638B-1B3B-4B38-81DA-E92F0B9812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" y="0"/>
              <a:ext cx="3420378" cy="469392"/>
            </a:xfrm>
            <a:prstGeom prst="roundRect">
              <a:avLst>
                <a:gd name="adj" fmla="val 16667"/>
              </a:avLst>
            </a:prstGeom>
            <a:solidFill>
              <a:srgbClr val="FFFFD9"/>
            </a:solidFill>
            <a:ln w="254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4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39" name="文本框 19">
              <a:extLst>
                <a:ext uri="{FF2B5EF4-FFF2-40B4-BE49-F238E27FC236}">
                  <a16:creationId xmlns:a16="http://schemas.microsoft.com/office/drawing/2014/main" xmlns="" id="{4E35D3BC-FB1B-4BCF-AD65-4078E6EB2E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27" y="0"/>
              <a:ext cx="3385628" cy="417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400" b="1">
                  <a:latin typeface="微软雅黑" panose="020B0503020204020204" pitchFamily="34" charset="-122"/>
                  <a:sym typeface="微软雅黑" panose="020B0503020204020204" pitchFamily="34" charset="-122"/>
                </a:rPr>
                <a:t>练一练</a:t>
              </a:r>
              <a:endParaRPr lang="zh-CN" altLang="en-US" sz="24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BF654C66-0676-4DFE-BBBF-A85046AADB63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练习巩固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3">
            <a:extLst>
              <a:ext uri="{FF2B5EF4-FFF2-40B4-BE49-F238E27FC236}">
                <a16:creationId xmlns:a16="http://schemas.microsoft.com/office/drawing/2014/main" xmlns="" id="{F25FEB67-3D73-45E1-AB16-7D1DAA6C73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525" y="976313"/>
            <a:ext cx="44592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solidFill>
                  <a:srgbClr val="FF0000"/>
                </a:solidFill>
                <a:latin typeface="+mn-ea"/>
                <a:ea typeface="+mn-ea"/>
              </a:rPr>
              <a:t>四、解集的表示方法：</a:t>
            </a:r>
          </a:p>
        </p:txBody>
      </p:sp>
      <p:sp>
        <p:nvSpPr>
          <p:cNvPr id="15377" name="Text Box 4">
            <a:extLst>
              <a:ext uri="{FF2B5EF4-FFF2-40B4-BE49-F238E27FC236}">
                <a16:creationId xmlns:a16="http://schemas.microsoft.com/office/drawing/2014/main" xmlns="" id="{AAFE4F68-1F4C-4034-840F-DC8E18D880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1674813"/>
            <a:ext cx="1116012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latin typeface="+mj-ea"/>
                <a:ea typeface="+mj-ea"/>
              </a:rPr>
              <a:t>第一种</a:t>
            </a:r>
            <a:r>
              <a:rPr lang="en-US" altLang="zh-CN" sz="2800" b="1" dirty="0">
                <a:latin typeface="+mj-ea"/>
                <a:ea typeface="+mj-ea"/>
              </a:rPr>
              <a:t>:</a:t>
            </a:r>
            <a:r>
              <a:rPr lang="zh-CN" altLang="en-US" sz="2800" b="1" dirty="0">
                <a:latin typeface="+mj-ea"/>
                <a:ea typeface="+mj-ea"/>
              </a:rPr>
              <a:t>用式子</a:t>
            </a:r>
            <a:r>
              <a:rPr lang="en-US" altLang="zh-CN" sz="2800" b="1" dirty="0">
                <a:latin typeface="+mj-ea"/>
                <a:ea typeface="+mj-ea"/>
              </a:rPr>
              <a:t>(</a:t>
            </a:r>
            <a:r>
              <a:rPr lang="zh-CN" altLang="en-US" sz="2800" b="1" dirty="0">
                <a:latin typeface="+mj-ea"/>
                <a:ea typeface="+mj-ea"/>
              </a:rPr>
              <a:t>如</a:t>
            </a:r>
            <a:r>
              <a:rPr lang="en-US" altLang="zh-CN" sz="2800" b="1" dirty="0">
                <a:latin typeface="+mj-ea"/>
                <a:ea typeface="+mj-ea"/>
              </a:rPr>
              <a:t>x&gt;2),</a:t>
            </a:r>
            <a:r>
              <a:rPr lang="zh-CN" altLang="en-US" sz="2800" b="1" dirty="0">
                <a:latin typeface="+mj-ea"/>
                <a:ea typeface="+mj-ea"/>
              </a:rPr>
              <a:t>即用最简形式的不等式</a:t>
            </a:r>
            <a:r>
              <a:rPr lang="en-US" altLang="zh-CN" sz="2800" b="1" dirty="0">
                <a:latin typeface="+mj-ea"/>
                <a:ea typeface="+mj-ea"/>
              </a:rPr>
              <a:t>(</a:t>
            </a:r>
            <a:r>
              <a:rPr lang="zh-CN" altLang="en-US" sz="2800" b="1" dirty="0">
                <a:latin typeface="+mj-ea"/>
                <a:ea typeface="+mj-ea"/>
              </a:rPr>
              <a:t>如</a:t>
            </a:r>
            <a:r>
              <a:rPr lang="en-US" altLang="zh-CN" sz="2800" b="1" dirty="0">
                <a:latin typeface="+mj-ea"/>
                <a:ea typeface="+mj-ea"/>
              </a:rPr>
              <a:t>x&gt;a</a:t>
            </a:r>
            <a:r>
              <a:rPr lang="zh-CN" altLang="en-US" sz="2800" b="1" dirty="0">
                <a:latin typeface="+mj-ea"/>
                <a:ea typeface="+mj-ea"/>
              </a:rPr>
              <a:t>或</a:t>
            </a:r>
            <a:r>
              <a:rPr lang="en-US" altLang="zh-CN" sz="2800" b="1" dirty="0">
                <a:latin typeface="+mj-ea"/>
                <a:ea typeface="+mj-ea"/>
              </a:rPr>
              <a:t>x&lt;a)</a:t>
            </a:r>
            <a:r>
              <a:rPr lang="zh-CN" altLang="en-US" sz="2800" b="1" dirty="0">
                <a:latin typeface="+mj-ea"/>
                <a:ea typeface="+mj-ea"/>
              </a:rPr>
              <a:t>来表示。</a:t>
            </a:r>
            <a:endParaRPr lang="en-US" altLang="zh-CN" sz="2800" b="1" dirty="0">
              <a:latin typeface="+mj-ea"/>
              <a:ea typeface="+mj-ea"/>
            </a:endParaRPr>
          </a:p>
        </p:txBody>
      </p:sp>
      <p:sp>
        <p:nvSpPr>
          <p:cNvPr id="16400" name="Rectangle 65">
            <a:extLst>
              <a:ext uri="{FF2B5EF4-FFF2-40B4-BE49-F238E27FC236}">
                <a16:creationId xmlns:a16="http://schemas.microsoft.com/office/drawing/2014/main" xmlns="" id="{A403B281-8947-4AF9-960B-1E28C0C4D7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2260600"/>
            <a:ext cx="113760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latin typeface="+mj-ea"/>
                <a:ea typeface="+mj-ea"/>
              </a:rPr>
              <a:t>第二种</a:t>
            </a:r>
            <a:r>
              <a:rPr lang="en-US" altLang="zh-CN" sz="2800" b="1" dirty="0">
                <a:latin typeface="+mj-ea"/>
                <a:ea typeface="+mj-ea"/>
              </a:rPr>
              <a:t>:</a:t>
            </a:r>
            <a:r>
              <a:rPr lang="zh-CN" altLang="en-US" sz="2800" b="1" dirty="0">
                <a:latin typeface="+mj-ea"/>
                <a:ea typeface="+mj-ea"/>
              </a:rPr>
              <a:t>用数轴</a:t>
            </a:r>
            <a:r>
              <a:rPr lang="en-US" altLang="zh-CN" sz="2800" b="1" dirty="0">
                <a:latin typeface="+mj-ea"/>
                <a:ea typeface="+mj-ea"/>
              </a:rPr>
              <a:t>,</a:t>
            </a:r>
            <a:r>
              <a:rPr lang="zh-CN" altLang="en-US" sz="2800" b="1" dirty="0">
                <a:latin typeface="+mj-ea"/>
                <a:ea typeface="+mj-ea"/>
              </a:rPr>
              <a:t>一般标出数轴上某一区间</a:t>
            </a:r>
            <a:r>
              <a:rPr lang="en-US" altLang="zh-CN" sz="2800" b="1" dirty="0">
                <a:latin typeface="+mj-ea"/>
                <a:ea typeface="+mj-ea"/>
              </a:rPr>
              <a:t>,</a:t>
            </a:r>
            <a:r>
              <a:rPr lang="zh-CN" altLang="en-US" sz="2800" b="1" dirty="0">
                <a:latin typeface="+mj-ea"/>
                <a:ea typeface="+mj-ea"/>
              </a:rPr>
              <a:t>其中的点对应的数值都是不等式的解。</a:t>
            </a:r>
            <a:endParaRPr lang="en-US" altLang="zh-CN" sz="2800" b="1" dirty="0">
              <a:latin typeface="+mj-ea"/>
              <a:ea typeface="+mj-ea"/>
            </a:endParaRPr>
          </a:p>
        </p:txBody>
      </p:sp>
      <p:sp>
        <p:nvSpPr>
          <p:cNvPr id="16401" name="Rectangle 2">
            <a:extLst>
              <a:ext uri="{FF2B5EF4-FFF2-40B4-BE49-F238E27FC236}">
                <a16:creationId xmlns:a16="http://schemas.microsoft.com/office/drawing/2014/main" xmlns="" id="{6771D32D-62A6-4769-9471-2E2B0CBED358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304800" y="3789363"/>
            <a:ext cx="5710238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latin typeface="+mj-ea"/>
                <a:ea typeface="+mj-ea"/>
              </a:rPr>
              <a:t>用数轴表示不等式的解集的步骤</a:t>
            </a:r>
            <a:r>
              <a:rPr lang="en-US" altLang="zh-CN" sz="2800" b="1" dirty="0">
                <a:latin typeface="+mj-ea"/>
                <a:ea typeface="+mj-ea"/>
              </a:rPr>
              <a:t>:</a:t>
            </a:r>
            <a:br>
              <a:rPr lang="en-US" altLang="zh-CN" sz="2800" b="1" dirty="0">
                <a:latin typeface="+mj-ea"/>
                <a:ea typeface="+mj-ea"/>
              </a:rPr>
            </a:br>
            <a:endParaRPr lang="en-US" altLang="zh-CN" sz="2800" b="1" dirty="0">
              <a:latin typeface="+mj-ea"/>
              <a:ea typeface="+mj-ea"/>
            </a:endParaRPr>
          </a:p>
        </p:txBody>
      </p:sp>
      <p:sp>
        <p:nvSpPr>
          <p:cNvPr id="16402" name="Rectangle 3">
            <a:extLst>
              <a:ext uri="{FF2B5EF4-FFF2-40B4-BE49-F238E27FC236}">
                <a16:creationId xmlns:a16="http://schemas.microsoft.com/office/drawing/2014/main" xmlns="" id="{CACB2156-62BE-43DB-A4EB-8C4ED5015A64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1487488" y="4491038"/>
            <a:ext cx="993775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第一步</a:t>
            </a:r>
            <a:r>
              <a:rPr lang="en-US" altLang="zh-CN" sz="2800" b="1" dirty="0">
                <a:solidFill>
                  <a:srgbClr val="FF0000"/>
                </a:solidFill>
                <a:latin typeface="+mj-ea"/>
                <a:ea typeface="+mj-ea"/>
              </a:rPr>
              <a:t>:</a:t>
            </a: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画数轴</a:t>
            </a:r>
            <a:r>
              <a:rPr lang="en-US" altLang="zh-CN" sz="2800" b="1" dirty="0">
                <a:solidFill>
                  <a:srgbClr val="FF0000"/>
                </a:solidFill>
                <a:latin typeface="+mj-ea"/>
                <a:ea typeface="+mj-ea"/>
              </a:rPr>
              <a:t>;</a:t>
            </a: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    第二步</a:t>
            </a:r>
            <a:r>
              <a:rPr lang="en-US" altLang="zh-CN" sz="2800" b="1" dirty="0">
                <a:solidFill>
                  <a:srgbClr val="FF0000"/>
                </a:solidFill>
                <a:latin typeface="+mj-ea"/>
                <a:ea typeface="+mj-ea"/>
              </a:rPr>
              <a:t>:</a:t>
            </a: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定界点</a:t>
            </a:r>
            <a:r>
              <a:rPr lang="en-US" altLang="zh-CN" sz="2800" b="1" dirty="0">
                <a:solidFill>
                  <a:srgbClr val="FF0000"/>
                </a:solidFill>
                <a:latin typeface="+mj-ea"/>
                <a:ea typeface="+mj-ea"/>
              </a:rPr>
              <a:t>;</a:t>
            </a: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      第三步</a:t>
            </a:r>
            <a:r>
              <a:rPr lang="en-US" altLang="zh-CN" sz="2800" b="1" dirty="0">
                <a:solidFill>
                  <a:srgbClr val="FF0000"/>
                </a:solidFill>
                <a:latin typeface="+mj-ea"/>
                <a:ea typeface="+mj-ea"/>
              </a:rPr>
              <a:t>:</a:t>
            </a: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定方向。</a:t>
            </a:r>
            <a:endParaRPr lang="en-US" altLang="zh-CN" sz="2800" b="1" dirty="0">
              <a:solidFill>
                <a:srgbClr val="FF0000"/>
              </a:solidFill>
              <a:latin typeface="+mj-ea"/>
              <a:ea typeface="+mj-ea"/>
            </a:endParaRPr>
          </a:p>
          <a:p>
            <a:pPr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endParaRPr lang="en-US" altLang="zh-CN" sz="28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endParaRPr lang="en-US" altLang="zh-CN" sz="24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05FFA605-5509-4648-9155-4D85E762CCF1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7" grpId="0"/>
      <p:bldP spid="15377" grpId="1"/>
      <p:bldP spid="16400" grpId="0"/>
      <p:bldP spid="16401" grpId="0"/>
      <p:bldP spid="1640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2">
            <a:extLst>
              <a:ext uri="{FF2B5EF4-FFF2-40B4-BE49-F238E27FC236}">
                <a16:creationId xmlns:a16="http://schemas.microsoft.com/office/drawing/2014/main" xmlns="" id="{AAD347E6-874C-46A9-AFF7-7464D934AA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563" y="925513"/>
            <a:ext cx="94424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+mj-ea"/>
                <a:ea typeface="+mj-ea"/>
              </a:rPr>
              <a:t>画一画</a:t>
            </a:r>
            <a:r>
              <a:rPr lang="en-US" altLang="zh-CN" sz="2800" b="1" dirty="0">
                <a:solidFill>
                  <a:srgbClr val="0000FF"/>
                </a:solidFill>
                <a:latin typeface="+mj-ea"/>
                <a:ea typeface="+mj-ea"/>
              </a:rPr>
              <a:t>:</a:t>
            </a:r>
            <a:r>
              <a:rPr lang="en-US" altLang="zh-CN" sz="2800" b="1" dirty="0">
                <a:latin typeface="+mj-ea"/>
                <a:ea typeface="+mj-ea"/>
              </a:rPr>
              <a:t> </a:t>
            </a:r>
            <a:r>
              <a:rPr lang="zh-CN" altLang="en-US" sz="2800" b="1" dirty="0">
                <a:latin typeface="+mj-ea"/>
                <a:ea typeface="+mj-ea"/>
              </a:rPr>
              <a:t>利用数轴来表示下列不等式的解集</a:t>
            </a:r>
            <a:r>
              <a:rPr lang="en-US" altLang="zh-CN" sz="2400" b="1" dirty="0">
                <a:latin typeface="+mj-ea"/>
                <a:ea typeface="+mj-ea"/>
              </a:rPr>
              <a:t>.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2400" b="1" dirty="0">
                <a:latin typeface="+mj-ea"/>
                <a:ea typeface="+mj-ea"/>
              </a:rPr>
              <a:t>                 (1)x</a:t>
            </a:r>
            <a:r>
              <a:rPr lang="zh-CN" altLang="en-US" sz="2400" b="1" dirty="0">
                <a:latin typeface="+mj-ea"/>
                <a:ea typeface="+mj-ea"/>
              </a:rPr>
              <a:t>＞</a:t>
            </a:r>
            <a:r>
              <a:rPr lang="en-US" altLang="zh-CN" sz="2400" b="1" dirty="0">
                <a:latin typeface="+mj-ea"/>
                <a:ea typeface="+mj-ea"/>
              </a:rPr>
              <a:t>-1 </a:t>
            </a:r>
            <a:r>
              <a:rPr lang="zh-CN" altLang="en-US" sz="2400" b="1" dirty="0">
                <a:latin typeface="+mj-ea"/>
                <a:ea typeface="+mj-ea"/>
              </a:rPr>
              <a:t>； </a:t>
            </a:r>
            <a:r>
              <a:rPr lang="en-US" altLang="zh-CN" sz="2400" b="1" dirty="0">
                <a:latin typeface="+mj-ea"/>
                <a:ea typeface="+mj-ea"/>
              </a:rPr>
              <a:t>                           (2) x</a:t>
            </a:r>
            <a:r>
              <a:rPr lang="zh-CN" altLang="en-US" sz="2400" b="1" dirty="0">
                <a:latin typeface="+mj-ea"/>
                <a:ea typeface="+mj-ea"/>
              </a:rPr>
              <a:t>＜      。</a:t>
            </a:r>
            <a:endParaRPr lang="en-US" altLang="zh-CN" sz="2400" b="1" dirty="0">
              <a:latin typeface="+mj-ea"/>
              <a:ea typeface="+mj-ea"/>
            </a:endParaRPr>
          </a:p>
        </p:txBody>
      </p:sp>
      <p:sp>
        <p:nvSpPr>
          <p:cNvPr id="2054" name="Line 3">
            <a:extLst>
              <a:ext uri="{FF2B5EF4-FFF2-40B4-BE49-F238E27FC236}">
                <a16:creationId xmlns:a16="http://schemas.microsoft.com/office/drawing/2014/main" xmlns="" id="{7C5D6595-203F-4710-9ECE-FA8351135B28}"/>
              </a:ext>
            </a:extLst>
          </p:cNvPr>
          <p:cNvSpPr>
            <a:spLocks noChangeShapeType="1"/>
          </p:cNvSpPr>
          <p:nvPr/>
        </p:nvSpPr>
        <p:spPr bwMode="auto">
          <a:xfrm>
            <a:off x="1668463" y="3309938"/>
            <a:ext cx="2735262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b="1">
              <a:latin typeface="+mj-ea"/>
              <a:ea typeface="+mj-ea"/>
            </a:endParaRPr>
          </a:p>
        </p:txBody>
      </p:sp>
      <p:sp>
        <p:nvSpPr>
          <p:cNvPr id="2055" name="Line 4">
            <a:extLst>
              <a:ext uri="{FF2B5EF4-FFF2-40B4-BE49-F238E27FC236}">
                <a16:creationId xmlns:a16="http://schemas.microsoft.com/office/drawing/2014/main" xmlns="" id="{2891DB7B-950E-4644-8F8B-5787552D9F4B}"/>
              </a:ext>
            </a:extLst>
          </p:cNvPr>
          <p:cNvSpPr>
            <a:spLocks noChangeShapeType="1"/>
          </p:cNvSpPr>
          <p:nvPr/>
        </p:nvSpPr>
        <p:spPr bwMode="auto">
          <a:xfrm>
            <a:off x="3325813" y="3236913"/>
            <a:ext cx="0" cy="730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b="1">
              <a:latin typeface="+mj-ea"/>
              <a:ea typeface="+mj-ea"/>
            </a:endParaRPr>
          </a:p>
        </p:txBody>
      </p:sp>
      <p:sp>
        <p:nvSpPr>
          <p:cNvPr id="2056" name="Line 5">
            <a:extLst>
              <a:ext uri="{FF2B5EF4-FFF2-40B4-BE49-F238E27FC236}">
                <a16:creationId xmlns:a16="http://schemas.microsoft.com/office/drawing/2014/main" xmlns="" id="{25D2D7F4-255B-4C7B-B0A3-B58548F04B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776538" y="3246438"/>
            <a:ext cx="0" cy="730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b="1">
              <a:latin typeface="+mj-ea"/>
              <a:ea typeface="+mj-ea"/>
            </a:endParaRPr>
          </a:p>
        </p:txBody>
      </p:sp>
      <p:sp>
        <p:nvSpPr>
          <p:cNvPr id="2057" name="Text Box 6">
            <a:extLst>
              <a:ext uri="{FF2B5EF4-FFF2-40B4-BE49-F238E27FC236}">
                <a16:creationId xmlns:a16="http://schemas.microsoft.com/office/drawing/2014/main" xmlns="" id="{DA387AB2-08B1-4028-8C4B-D1109E7FEB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8325" y="3309938"/>
            <a:ext cx="358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2400" b="1">
                <a:latin typeface="+mj-ea"/>
                <a:ea typeface="+mj-ea"/>
              </a:rPr>
              <a:t>0</a:t>
            </a:r>
          </a:p>
        </p:txBody>
      </p:sp>
      <p:sp>
        <p:nvSpPr>
          <p:cNvPr id="2058" name="Text Box 7">
            <a:extLst>
              <a:ext uri="{FF2B5EF4-FFF2-40B4-BE49-F238E27FC236}">
                <a16:creationId xmlns:a16="http://schemas.microsoft.com/office/drawing/2014/main" xmlns="" id="{7179D014-F772-42B9-B9AB-42E1B110A1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1738" y="3309938"/>
            <a:ext cx="720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2400" b="1">
                <a:latin typeface="+mj-ea"/>
                <a:ea typeface="+mj-ea"/>
              </a:rPr>
              <a:t>-1</a:t>
            </a:r>
          </a:p>
        </p:txBody>
      </p:sp>
      <p:sp>
        <p:nvSpPr>
          <p:cNvPr id="17416" name="Line 9">
            <a:extLst>
              <a:ext uri="{FF2B5EF4-FFF2-40B4-BE49-F238E27FC236}">
                <a16:creationId xmlns:a16="http://schemas.microsoft.com/office/drawing/2014/main" xmlns="" id="{5B2EF92D-5AD8-4847-AE7A-A3694928F3C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94000" y="2930525"/>
            <a:ext cx="0" cy="2825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b="1">
              <a:latin typeface="+mj-ea"/>
              <a:ea typeface="+mj-ea"/>
            </a:endParaRPr>
          </a:p>
        </p:txBody>
      </p:sp>
      <p:sp>
        <p:nvSpPr>
          <p:cNvPr id="17417" name="Line 10">
            <a:extLst>
              <a:ext uri="{FF2B5EF4-FFF2-40B4-BE49-F238E27FC236}">
                <a16:creationId xmlns:a16="http://schemas.microsoft.com/office/drawing/2014/main" xmlns="" id="{734A2DE3-33A5-4445-A99C-0729E8CA46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776538" y="2938463"/>
            <a:ext cx="1512887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b="1">
              <a:latin typeface="+mj-ea"/>
              <a:ea typeface="+mj-ea"/>
            </a:endParaRPr>
          </a:p>
        </p:txBody>
      </p:sp>
      <p:sp>
        <p:nvSpPr>
          <p:cNvPr id="18457" name="Oval 11">
            <a:extLst>
              <a:ext uri="{FF2B5EF4-FFF2-40B4-BE49-F238E27FC236}">
                <a16:creationId xmlns:a16="http://schemas.microsoft.com/office/drawing/2014/main" xmlns="" id="{B05849C5-8A67-4D78-9BA3-CED3E2B4203E}"/>
              </a:ext>
            </a:extLst>
          </p:cNvPr>
          <p:cNvSpPr/>
          <p:nvPr/>
        </p:nvSpPr>
        <p:spPr>
          <a:xfrm>
            <a:off x="2746375" y="3243263"/>
            <a:ext cx="76200" cy="96837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b="1" noProof="1">
              <a:latin typeface="+mj-ea"/>
              <a:ea typeface="+mj-ea"/>
            </a:endParaRPr>
          </a:p>
        </p:txBody>
      </p:sp>
      <p:sp>
        <p:nvSpPr>
          <p:cNvPr id="2062" name="Line 12">
            <a:extLst>
              <a:ext uri="{FF2B5EF4-FFF2-40B4-BE49-F238E27FC236}">
                <a16:creationId xmlns:a16="http://schemas.microsoft.com/office/drawing/2014/main" xmlns="" id="{23B463A8-C854-4F5C-8365-505A47849485}"/>
              </a:ext>
            </a:extLst>
          </p:cNvPr>
          <p:cNvSpPr>
            <a:spLocks noChangeShapeType="1"/>
          </p:cNvSpPr>
          <p:nvPr/>
        </p:nvSpPr>
        <p:spPr bwMode="auto">
          <a:xfrm>
            <a:off x="6418263" y="3275013"/>
            <a:ext cx="2735262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b="1">
              <a:latin typeface="+mj-ea"/>
              <a:ea typeface="+mj-ea"/>
            </a:endParaRPr>
          </a:p>
        </p:txBody>
      </p:sp>
      <p:sp>
        <p:nvSpPr>
          <p:cNvPr id="2063" name="Line 13">
            <a:extLst>
              <a:ext uri="{FF2B5EF4-FFF2-40B4-BE49-F238E27FC236}">
                <a16:creationId xmlns:a16="http://schemas.microsoft.com/office/drawing/2014/main" xmlns="" id="{D7499B3F-22A9-4B36-8051-B5A5175EB531}"/>
              </a:ext>
            </a:extLst>
          </p:cNvPr>
          <p:cNvSpPr>
            <a:spLocks noChangeShapeType="1"/>
          </p:cNvSpPr>
          <p:nvPr/>
        </p:nvSpPr>
        <p:spPr bwMode="auto">
          <a:xfrm>
            <a:off x="8145463" y="3201988"/>
            <a:ext cx="0" cy="730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b="1">
              <a:latin typeface="+mj-ea"/>
              <a:ea typeface="+mj-ea"/>
            </a:endParaRPr>
          </a:p>
        </p:txBody>
      </p:sp>
      <p:sp>
        <p:nvSpPr>
          <p:cNvPr id="2064" name="Line 14">
            <a:extLst>
              <a:ext uri="{FF2B5EF4-FFF2-40B4-BE49-F238E27FC236}">
                <a16:creationId xmlns:a16="http://schemas.microsoft.com/office/drawing/2014/main" xmlns="" id="{422F495D-1DE1-4C2F-8609-8E329C40CD61}"/>
              </a:ext>
            </a:extLst>
          </p:cNvPr>
          <p:cNvSpPr>
            <a:spLocks noChangeShapeType="1"/>
          </p:cNvSpPr>
          <p:nvPr/>
        </p:nvSpPr>
        <p:spPr bwMode="auto">
          <a:xfrm>
            <a:off x="7497763" y="3201988"/>
            <a:ext cx="0" cy="730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b="1">
              <a:latin typeface="+mj-ea"/>
              <a:ea typeface="+mj-ea"/>
            </a:endParaRPr>
          </a:p>
        </p:txBody>
      </p:sp>
      <p:sp>
        <p:nvSpPr>
          <p:cNvPr id="2065" name="Text Box 15">
            <a:extLst>
              <a:ext uri="{FF2B5EF4-FFF2-40B4-BE49-F238E27FC236}">
                <a16:creationId xmlns:a16="http://schemas.microsoft.com/office/drawing/2014/main" xmlns="" id="{92A6D94E-57BB-4EC1-86B7-25EFF7BBD7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8375" y="3275013"/>
            <a:ext cx="358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2400" b="1">
                <a:latin typeface="+mj-ea"/>
                <a:ea typeface="+mj-ea"/>
              </a:rPr>
              <a:t>0</a:t>
            </a:r>
          </a:p>
        </p:txBody>
      </p:sp>
      <p:sp>
        <p:nvSpPr>
          <p:cNvPr id="2066" name="Text Box 16">
            <a:extLst>
              <a:ext uri="{FF2B5EF4-FFF2-40B4-BE49-F238E27FC236}">
                <a16:creationId xmlns:a16="http://schemas.microsoft.com/office/drawing/2014/main" xmlns="" id="{827D84EE-0E19-462F-B360-C276426ACD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1313" y="3275013"/>
            <a:ext cx="358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2400" b="1" dirty="0">
                <a:latin typeface="+mj-ea"/>
                <a:ea typeface="+mj-ea"/>
              </a:rPr>
              <a:t>1</a:t>
            </a:r>
          </a:p>
        </p:txBody>
      </p:sp>
      <p:grpSp>
        <p:nvGrpSpPr>
          <p:cNvPr id="5" name="Group 17">
            <a:extLst>
              <a:ext uri="{FF2B5EF4-FFF2-40B4-BE49-F238E27FC236}">
                <a16:creationId xmlns:a16="http://schemas.microsoft.com/office/drawing/2014/main" xmlns="" id="{CE52EECD-FEE7-4A74-8EA2-021CFEB2928C}"/>
              </a:ext>
            </a:extLst>
          </p:cNvPr>
          <p:cNvGrpSpPr>
            <a:grpSpLocks/>
          </p:cNvGrpSpPr>
          <p:nvPr/>
        </p:nvGrpSpPr>
        <p:grpSpPr bwMode="auto">
          <a:xfrm>
            <a:off x="6310313" y="2960688"/>
            <a:ext cx="1512887" cy="280987"/>
            <a:chOff x="2748" y="920"/>
            <a:chExt cx="953" cy="177"/>
          </a:xfrm>
        </p:grpSpPr>
        <p:sp>
          <p:nvSpPr>
            <p:cNvPr id="2085" name="Line 18">
              <a:extLst>
                <a:ext uri="{FF2B5EF4-FFF2-40B4-BE49-F238E27FC236}">
                  <a16:creationId xmlns:a16="http://schemas.microsoft.com/office/drawing/2014/main" xmlns="" id="{065C4415-8A74-4E58-AB2E-0CE19A029C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96" y="920"/>
              <a:ext cx="0" cy="177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b="1">
                <a:latin typeface="+mj-ea"/>
                <a:ea typeface="+mj-ea"/>
              </a:endParaRPr>
            </a:p>
          </p:txBody>
        </p:sp>
        <p:sp>
          <p:nvSpPr>
            <p:cNvPr id="2086" name="Line 19">
              <a:extLst>
                <a:ext uri="{FF2B5EF4-FFF2-40B4-BE49-F238E27FC236}">
                  <a16:creationId xmlns:a16="http://schemas.microsoft.com/office/drawing/2014/main" xmlns="" id="{0CE4351C-A216-4096-A665-A921892BC7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48" y="925"/>
              <a:ext cx="953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b="1">
                <a:latin typeface="+mj-ea"/>
                <a:ea typeface="+mj-ea"/>
              </a:endParaRPr>
            </a:p>
          </p:txBody>
        </p:sp>
      </p:grpSp>
      <p:sp>
        <p:nvSpPr>
          <p:cNvPr id="21524" name="Oval 20">
            <a:extLst>
              <a:ext uri="{FF2B5EF4-FFF2-40B4-BE49-F238E27FC236}">
                <a16:creationId xmlns:a16="http://schemas.microsoft.com/office/drawing/2014/main" xmlns="" id="{D431D384-2EA9-44CA-B303-FAE02E1A8DBA}"/>
              </a:ext>
            </a:extLst>
          </p:cNvPr>
          <p:cNvSpPr/>
          <p:nvPr/>
        </p:nvSpPr>
        <p:spPr>
          <a:xfrm>
            <a:off x="7778750" y="3236913"/>
            <a:ext cx="76200" cy="76200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b="1" noProof="1">
              <a:latin typeface="+mj-ea"/>
              <a:ea typeface="+mj-ea"/>
            </a:endParaRPr>
          </a:p>
        </p:txBody>
      </p:sp>
      <p:sp>
        <p:nvSpPr>
          <p:cNvPr id="21525" name="Text Box 21">
            <a:extLst>
              <a:ext uri="{FF2B5EF4-FFF2-40B4-BE49-F238E27FC236}">
                <a16:creationId xmlns:a16="http://schemas.microsoft.com/office/drawing/2014/main" xmlns="" id="{D69430CA-9912-4EAE-AD3F-9C2BFBAB2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738" y="4176713"/>
            <a:ext cx="110696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+mj-ea"/>
                <a:ea typeface="+mj-ea"/>
              </a:rPr>
              <a:t>变式</a:t>
            </a:r>
            <a:r>
              <a:rPr lang="en-US" altLang="zh-CN" sz="2800" b="1" dirty="0">
                <a:solidFill>
                  <a:srgbClr val="0000FF"/>
                </a:solidFill>
                <a:latin typeface="+mj-ea"/>
                <a:ea typeface="+mj-ea"/>
              </a:rPr>
              <a:t>:</a:t>
            </a:r>
            <a:r>
              <a:rPr lang="zh-CN" altLang="en-US" sz="2800" b="1" dirty="0">
                <a:latin typeface="+mj-ea"/>
                <a:ea typeface="+mj-ea"/>
              </a:rPr>
              <a:t>已知</a:t>
            </a:r>
            <a:r>
              <a:rPr lang="en-US" altLang="zh-CN" sz="2800" b="1" dirty="0">
                <a:latin typeface="+mj-ea"/>
                <a:ea typeface="+mj-ea"/>
              </a:rPr>
              <a:t>x</a:t>
            </a:r>
            <a:r>
              <a:rPr lang="zh-CN" altLang="en-US" sz="2800" b="1" dirty="0">
                <a:latin typeface="+mj-ea"/>
                <a:ea typeface="+mj-ea"/>
              </a:rPr>
              <a:t>的取值范围在数轴上表示如图</a:t>
            </a:r>
            <a:r>
              <a:rPr lang="en-US" altLang="zh-CN" sz="2800" b="1" dirty="0">
                <a:latin typeface="+mj-ea"/>
                <a:ea typeface="+mj-ea"/>
              </a:rPr>
              <a:t>,</a:t>
            </a:r>
            <a:r>
              <a:rPr lang="zh-CN" altLang="en-US" sz="2800" b="1" dirty="0">
                <a:latin typeface="+mj-ea"/>
                <a:ea typeface="+mj-ea"/>
              </a:rPr>
              <a:t>你能写出</a:t>
            </a:r>
            <a:r>
              <a:rPr lang="en-US" altLang="zh-CN" sz="2800" b="1" dirty="0">
                <a:latin typeface="+mj-ea"/>
                <a:ea typeface="+mj-ea"/>
              </a:rPr>
              <a:t>x</a:t>
            </a:r>
            <a:r>
              <a:rPr lang="zh-CN" altLang="en-US" sz="2800" b="1" dirty="0">
                <a:latin typeface="+mj-ea"/>
                <a:ea typeface="+mj-ea"/>
              </a:rPr>
              <a:t>的取值范围吗</a:t>
            </a:r>
            <a:r>
              <a:rPr lang="en-US" altLang="zh-CN" sz="2800" b="1" dirty="0">
                <a:latin typeface="+mj-ea"/>
                <a:ea typeface="+mj-ea"/>
              </a:rPr>
              <a:t>?</a:t>
            </a:r>
          </a:p>
        </p:txBody>
      </p:sp>
      <p:sp>
        <p:nvSpPr>
          <p:cNvPr id="18468" name="Line 22">
            <a:extLst>
              <a:ext uri="{FF2B5EF4-FFF2-40B4-BE49-F238E27FC236}">
                <a16:creationId xmlns:a16="http://schemas.microsoft.com/office/drawing/2014/main" xmlns="" id="{D37B58F4-A6CE-44F6-83E2-4AC19B209FFF}"/>
              </a:ext>
            </a:extLst>
          </p:cNvPr>
          <p:cNvSpPr>
            <a:spLocks noChangeShapeType="1"/>
          </p:cNvSpPr>
          <p:nvPr/>
        </p:nvSpPr>
        <p:spPr bwMode="auto">
          <a:xfrm>
            <a:off x="3616325" y="5259388"/>
            <a:ext cx="4567238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70" name="Line 24">
            <a:extLst>
              <a:ext uri="{FF2B5EF4-FFF2-40B4-BE49-F238E27FC236}">
                <a16:creationId xmlns:a16="http://schemas.microsoft.com/office/drawing/2014/main" xmlns="" id="{03FB493C-017B-4F33-802D-5CDA9AEB2126}"/>
              </a:ext>
            </a:extLst>
          </p:cNvPr>
          <p:cNvSpPr>
            <a:spLocks noChangeShapeType="1"/>
          </p:cNvSpPr>
          <p:nvPr/>
        </p:nvSpPr>
        <p:spPr bwMode="auto">
          <a:xfrm>
            <a:off x="6384925" y="5186363"/>
            <a:ext cx="0" cy="730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71" name="Text Box 25">
            <a:extLst>
              <a:ext uri="{FF2B5EF4-FFF2-40B4-BE49-F238E27FC236}">
                <a16:creationId xmlns:a16="http://schemas.microsoft.com/office/drawing/2014/main" xmlns="" id="{0F36ED47-8A4F-4E4F-93A4-99B2EEDCE0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5538" y="5259388"/>
            <a:ext cx="358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>
                <a:ea typeface="黑体" panose="02010609060101010101" pitchFamily="49" charset="-122"/>
              </a:rPr>
              <a:t>0</a:t>
            </a:r>
          </a:p>
        </p:txBody>
      </p:sp>
      <p:sp>
        <p:nvSpPr>
          <p:cNvPr id="18472" name="Line 26">
            <a:extLst>
              <a:ext uri="{FF2B5EF4-FFF2-40B4-BE49-F238E27FC236}">
                <a16:creationId xmlns:a16="http://schemas.microsoft.com/office/drawing/2014/main" xmlns="" id="{6018F6A9-8D2D-4CF4-AF8A-880EBD4CEE89}"/>
              </a:ext>
            </a:extLst>
          </p:cNvPr>
          <p:cNvSpPr>
            <a:spLocks noChangeShapeType="1"/>
          </p:cNvSpPr>
          <p:nvPr/>
        </p:nvSpPr>
        <p:spPr bwMode="auto">
          <a:xfrm>
            <a:off x="5561013" y="5192713"/>
            <a:ext cx="0" cy="730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73" name="Text Box 27">
            <a:extLst>
              <a:ext uri="{FF2B5EF4-FFF2-40B4-BE49-F238E27FC236}">
                <a16:creationId xmlns:a16="http://schemas.microsoft.com/office/drawing/2014/main" xmlns="" id="{B93502E7-B900-4E37-A6BF-9D474D6B0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9925" y="5338763"/>
            <a:ext cx="720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2400">
                <a:ea typeface="黑体" panose="02010609060101010101" pitchFamily="49" charset="-122"/>
              </a:rPr>
              <a:t>2</a:t>
            </a:r>
          </a:p>
        </p:txBody>
      </p:sp>
      <p:sp>
        <p:nvSpPr>
          <p:cNvPr id="18474" name="Oval 28">
            <a:extLst>
              <a:ext uri="{FF2B5EF4-FFF2-40B4-BE49-F238E27FC236}">
                <a16:creationId xmlns:a16="http://schemas.microsoft.com/office/drawing/2014/main" xmlns="" id="{261BAB42-0CF9-4E48-ADEC-F1BBD577FE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2963" y="5200650"/>
            <a:ext cx="104775" cy="857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 noProof="1">
              <a:latin typeface="Constantia" panose="02030602050306030303" pitchFamily="18" charset="0"/>
              <a:ea typeface="宋体" panose="02010600030101010101" pitchFamily="2" charset="-122"/>
            </a:endParaRPr>
          </a:p>
        </p:txBody>
      </p:sp>
      <p:grpSp>
        <p:nvGrpSpPr>
          <p:cNvPr id="6" name="Group 29">
            <a:extLst>
              <a:ext uri="{FF2B5EF4-FFF2-40B4-BE49-F238E27FC236}">
                <a16:creationId xmlns:a16="http://schemas.microsoft.com/office/drawing/2014/main" xmlns="" id="{BE7BA821-849C-4CF8-A37F-8F875FD8431D}"/>
              </a:ext>
            </a:extLst>
          </p:cNvPr>
          <p:cNvGrpSpPr>
            <a:grpSpLocks/>
          </p:cNvGrpSpPr>
          <p:nvPr/>
        </p:nvGrpSpPr>
        <p:grpSpPr bwMode="auto">
          <a:xfrm>
            <a:off x="3208338" y="4962525"/>
            <a:ext cx="1512887" cy="280988"/>
            <a:chOff x="2753" y="890"/>
            <a:chExt cx="953" cy="177"/>
          </a:xfrm>
        </p:grpSpPr>
        <p:sp>
          <p:nvSpPr>
            <p:cNvPr id="20517" name="Line 30">
              <a:extLst>
                <a:ext uri="{FF2B5EF4-FFF2-40B4-BE49-F238E27FC236}">
                  <a16:creationId xmlns:a16="http://schemas.microsoft.com/office/drawing/2014/main" xmlns="" id="{7CF0085E-75FF-410B-988F-C15DDFCB0C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96" y="890"/>
              <a:ext cx="0" cy="177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8" name="Line 31">
              <a:extLst>
                <a:ext uri="{FF2B5EF4-FFF2-40B4-BE49-F238E27FC236}">
                  <a16:creationId xmlns:a16="http://schemas.microsoft.com/office/drawing/2014/main" xmlns="" id="{6057E97D-5A06-4007-8B8E-1690DF2E2A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53" y="895"/>
              <a:ext cx="953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36" name="Text Box 32">
            <a:extLst>
              <a:ext uri="{FF2B5EF4-FFF2-40B4-BE49-F238E27FC236}">
                <a16:creationId xmlns:a16="http://schemas.microsoft.com/office/drawing/2014/main" xmlns="" id="{5CE7BC2B-BB0F-462B-9E34-60C4B6D2F1A4}"/>
              </a:ext>
            </a:extLst>
          </p:cNvPr>
          <p:cNvSpPr txBox="1">
            <a:spLocks noChangeArrowheads="1"/>
          </p:cNvSpPr>
          <p:nvPr/>
        </p:nvSpPr>
        <p:spPr bwMode="auto">
          <a:xfrm rot="10800000" flipV="1">
            <a:off x="4799013" y="5957888"/>
            <a:ext cx="25193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sz="5400" b="1" baseline="30000" dirty="0">
                <a:solidFill>
                  <a:srgbClr val="FF0000"/>
                </a:solidFill>
                <a:latin typeface="+mj-ea"/>
                <a:ea typeface="+mj-ea"/>
              </a:rPr>
              <a:t>x</a:t>
            </a:r>
            <a:r>
              <a:rPr lang="zh-CN" altLang="en-US" sz="5400" b="1" baseline="30000" dirty="0">
                <a:solidFill>
                  <a:srgbClr val="FF0000"/>
                </a:solidFill>
                <a:latin typeface="+mj-ea"/>
                <a:ea typeface="+mj-ea"/>
              </a:rPr>
              <a:t>＜</a:t>
            </a:r>
            <a:r>
              <a:rPr lang="en-US" altLang="zh-CN" sz="5400" b="1" baseline="30000" dirty="0">
                <a:solidFill>
                  <a:srgbClr val="FF0000"/>
                </a:solidFill>
                <a:latin typeface="+mj-ea"/>
                <a:ea typeface="+mj-ea"/>
              </a:rPr>
              <a:t>-2</a:t>
            </a:r>
          </a:p>
        </p:txBody>
      </p:sp>
      <p:graphicFrame>
        <p:nvGraphicFramePr>
          <p:cNvPr id="20507" name="Object 33">
            <a:extLst>
              <a:ext uri="{FF2B5EF4-FFF2-40B4-BE49-F238E27FC236}">
                <a16:creationId xmlns:a16="http://schemas.microsoft.com/office/drawing/2014/main" xmlns="" id="{1C9ECA5C-383A-4C82-B7FA-FFA38108B5C0}"/>
              </a:ext>
            </a:extLst>
          </p:cNvPr>
          <p:cNvGraphicFramePr>
            <a:graphicFrameLocks/>
          </p:cNvGraphicFramePr>
          <p:nvPr/>
        </p:nvGraphicFramePr>
        <p:xfrm>
          <a:off x="6432550" y="4103688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7" r:id="rId4" imgW="114549" imgH="216370" progId="Equation.3">
                  <p:embed/>
                </p:oleObj>
              </mc:Choice>
              <mc:Fallback>
                <p:oleObj r:id="rId4" imgW="114549" imgH="216370" progId="Equation.3">
                  <p:embed/>
                  <p:pic>
                    <p:nvPicPr>
                      <p:cNvPr id="0" name="Object 3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2550" y="4103688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08" name="Object 36">
            <a:extLst>
              <a:ext uri="{FF2B5EF4-FFF2-40B4-BE49-F238E27FC236}">
                <a16:creationId xmlns:a16="http://schemas.microsoft.com/office/drawing/2014/main" xmlns="" id="{6D3BD48A-1901-4B0B-A8BB-BDC00BC0F66F}"/>
              </a:ext>
            </a:extLst>
          </p:cNvPr>
          <p:cNvGraphicFramePr>
            <a:graphicFrameLocks/>
          </p:cNvGraphicFramePr>
          <p:nvPr/>
        </p:nvGraphicFramePr>
        <p:xfrm>
          <a:off x="6994525" y="1412875"/>
          <a:ext cx="360363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8" r:id="rId6" imgW="153064" imgH="395416" progId="Equation.3">
                  <p:embed/>
                </p:oleObj>
              </mc:Choice>
              <mc:Fallback>
                <p:oleObj r:id="rId6" imgW="153064" imgH="395416" progId="Equation.3">
                  <p:embed/>
                  <p:pic>
                    <p:nvPicPr>
                      <p:cNvPr id="0" name="Object 36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4525" y="1412875"/>
                        <a:ext cx="360363" cy="646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圆角矩形标注 1">
            <a:extLst>
              <a:ext uri="{FF2B5EF4-FFF2-40B4-BE49-F238E27FC236}">
                <a16:creationId xmlns:a16="http://schemas.microsoft.com/office/drawing/2014/main" xmlns="" id="{E7F316DB-C82F-4812-A5E1-1227CF1CFC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1100" y="3587750"/>
            <a:ext cx="1290638" cy="352425"/>
          </a:xfrm>
          <a:prstGeom prst="wedgeRoundRectCallout">
            <a:avLst>
              <a:gd name="adj1" fmla="val 68838"/>
              <a:gd name="adj2" fmla="val -129532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 b="1">
                <a:latin typeface="+mj-ea"/>
                <a:ea typeface="+mj-ea"/>
              </a:rPr>
              <a:t>表示</a:t>
            </a:r>
            <a:r>
              <a:rPr lang="en-US" altLang="zh-CN" sz="1600" b="1">
                <a:latin typeface="+mj-ea"/>
                <a:ea typeface="+mj-ea"/>
              </a:rPr>
              <a:t>-1</a:t>
            </a:r>
            <a:r>
              <a:rPr lang="zh-CN" altLang="en-US" sz="1600" b="1">
                <a:latin typeface="+mj-ea"/>
                <a:ea typeface="+mj-ea"/>
              </a:rPr>
              <a:t>的点</a:t>
            </a:r>
          </a:p>
        </p:txBody>
      </p:sp>
      <p:sp>
        <p:nvSpPr>
          <p:cNvPr id="3" name="圆角矩形标注 2">
            <a:extLst>
              <a:ext uri="{FF2B5EF4-FFF2-40B4-BE49-F238E27FC236}">
                <a16:creationId xmlns:a16="http://schemas.microsoft.com/office/drawing/2014/main" xmlns="" id="{56448F2F-C3BB-4800-B47F-EA6B76EEFB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51800" y="2403475"/>
            <a:ext cx="1290638" cy="354013"/>
          </a:xfrm>
          <a:prstGeom prst="wedgeRoundRectCallout">
            <a:avLst>
              <a:gd name="adj1" fmla="val -63968"/>
              <a:gd name="adj2" fmla="val 175671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 b="1" dirty="0">
                <a:latin typeface="+mj-ea"/>
                <a:ea typeface="+mj-ea"/>
                <a:sym typeface="宋体" panose="02010600030101010101" pitchFamily="2" charset="-122"/>
              </a:rPr>
              <a:t>表示    的点</a:t>
            </a:r>
          </a:p>
        </p:txBody>
      </p:sp>
      <p:graphicFrame>
        <p:nvGraphicFramePr>
          <p:cNvPr id="4" name="Object 36">
            <a:extLst>
              <a:ext uri="{FF2B5EF4-FFF2-40B4-BE49-F238E27FC236}">
                <a16:creationId xmlns:a16="http://schemas.microsoft.com/office/drawing/2014/main" xmlns="" id="{136F3D8F-AF71-422C-909B-9910AF970D49}"/>
              </a:ext>
            </a:extLst>
          </p:cNvPr>
          <p:cNvGraphicFramePr>
            <a:graphicFrameLocks/>
          </p:cNvGraphicFramePr>
          <p:nvPr/>
        </p:nvGraphicFramePr>
        <p:xfrm>
          <a:off x="8586788" y="2409825"/>
          <a:ext cx="220662" cy="35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9" r:id="rId8" imgW="153064" imgH="395416" progId="Equation.3">
                  <p:embed/>
                </p:oleObj>
              </mc:Choice>
              <mc:Fallback>
                <p:oleObj r:id="rId8" imgW="153064" imgH="395416" progId="Equation.3">
                  <p:embed/>
                  <p:pic>
                    <p:nvPicPr>
                      <p:cNvPr id="0" name="Object 36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86788" y="2409825"/>
                        <a:ext cx="220662" cy="354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圆角矩形标注 8">
            <a:extLst>
              <a:ext uri="{FF2B5EF4-FFF2-40B4-BE49-F238E27FC236}">
                <a16:creationId xmlns:a16="http://schemas.microsoft.com/office/drawing/2014/main" xmlns="" id="{1D823DAF-58B8-4B9A-B1C7-8227F903C5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3050" y="3413125"/>
            <a:ext cx="1068388" cy="354013"/>
          </a:xfrm>
          <a:prstGeom prst="wedgeRoundRectCallout">
            <a:avLst>
              <a:gd name="adj1" fmla="val -114909"/>
              <a:gd name="adj2" fmla="val -173471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 b="1">
                <a:latin typeface="+mj-ea"/>
                <a:ea typeface="+mj-ea"/>
                <a:sym typeface="宋体" panose="02010600030101010101" pitchFamily="2" charset="-122"/>
              </a:rPr>
              <a:t>方向向右</a:t>
            </a:r>
          </a:p>
        </p:txBody>
      </p:sp>
      <p:sp>
        <p:nvSpPr>
          <p:cNvPr id="10" name="圆角矩形标注 9">
            <a:extLst>
              <a:ext uri="{FF2B5EF4-FFF2-40B4-BE49-F238E27FC236}">
                <a16:creationId xmlns:a16="http://schemas.microsoft.com/office/drawing/2014/main" xmlns="" id="{DF019DC3-2187-464C-83A7-F9097658FC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6825" y="3625850"/>
            <a:ext cx="1068388" cy="352425"/>
          </a:xfrm>
          <a:prstGeom prst="wedgeRoundRectCallout">
            <a:avLst>
              <a:gd name="adj1" fmla="val 54507"/>
              <a:gd name="adj2" fmla="val -226591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 b="1">
                <a:latin typeface="+mj-ea"/>
                <a:ea typeface="+mj-ea"/>
                <a:sym typeface="宋体" panose="02010600030101010101" pitchFamily="2" charset="-122"/>
              </a:rPr>
              <a:t>方向向左</a:t>
            </a:r>
          </a:p>
        </p:txBody>
      </p:sp>
      <p:sp>
        <p:nvSpPr>
          <p:cNvPr id="12" name="矩形标注 11">
            <a:extLst>
              <a:ext uri="{FF2B5EF4-FFF2-40B4-BE49-F238E27FC236}">
                <a16:creationId xmlns:a16="http://schemas.microsoft.com/office/drawing/2014/main" xmlns="" id="{E58DC961-BA4E-4EB7-B61F-CBBC20D620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5225" y="2108200"/>
            <a:ext cx="1546225" cy="693738"/>
          </a:xfrm>
          <a:prstGeom prst="wedgeRectCallout">
            <a:avLst>
              <a:gd name="adj1" fmla="val 49958"/>
              <a:gd name="adj2" fmla="val 117644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latin typeface="+mj-ea"/>
                <a:ea typeface="+mj-ea"/>
              </a:rPr>
              <a:t>空心圆表示不含此点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0D1BFE0C-6294-4F3C-9DB6-7B06B9F0F4B0}"/>
              </a:ext>
            </a:extLst>
          </p:cNvPr>
          <p:cNvSpPr/>
          <p:nvPr/>
        </p:nvSpPr>
        <p:spPr>
          <a:xfrm>
            <a:off x="4511826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40" name="Text Box 16">
            <a:extLst>
              <a:ext uri="{FF2B5EF4-FFF2-40B4-BE49-F238E27FC236}">
                <a16:creationId xmlns:a16="http://schemas.microsoft.com/office/drawing/2014/main" xmlns="" id="{4EC7958A-FC95-4F60-B76E-3A97B53C10D2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7652128" y="3274860"/>
            <a:ext cx="358775" cy="409215"/>
          </a:xfrm>
          <a:prstGeom prst="rect">
            <a:avLst/>
          </a:prstGeom>
          <a:blipFill rotWithShape="0">
            <a:blip r:embed="rId9"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1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7" grpId="0" bldLvl="0" animBg="1"/>
      <p:bldP spid="21524" grpId="0" bldLvl="0" animBg="1"/>
      <p:bldP spid="21525" grpId="0"/>
      <p:bldP spid="18471" grpId="0"/>
      <p:bldP spid="18473" grpId="0"/>
      <p:bldP spid="18474" grpId="0" bldLvl="0" animBg="1"/>
      <p:bldP spid="21536" grpId="0"/>
      <p:bldP spid="2" grpId="0" bldLvl="0" animBg="1"/>
      <p:bldP spid="3" grpId="0" bldLvl="0" animBg="1"/>
      <p:bldP spid="9" grpId="0" bldLvl="0" animBg="1"/>
      <p:bldP spid="10" grpId="0" bldLvl="0" animBg="1"/>
      <p:bldP spid="12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3E8D091-2C89-4E3D-9CDD-E05773F7A599}"/>
              </a:ext>
            </a:extLst>
          </p:cNvPr>
          <p:cNvSpPr/>
          <p:nvPr/>
        </p:nvSpPr>
        <p:spPr>
          <a:xfrm>
            <a:off x="4511826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xmlns="" id="{4B6FEB12-BF54-4E6C-89A3-2135D9BEC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563" y="925513"/>
            <a:ext cx="94424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+mj-ea"/>
                <a:ea typeface="+mj-ea"/>
              </a:rPr>
              <a:t>画一画</a:t>
            </a:r>
            <a:r>
              <a:rPr lang="en-US" altLang="zh-CN" sz="2800" b="1" dirty="0">
                <a:solidFill>
                  <a:srgbClr val="0000FF"/>
                </a:solidFill>
                <a:latin typeface="+mj-ea"/>
                <a:ea typeface="+mj-ea"/>
              </a:rPr>
              <a:t>:</a:t>
            </a:r>
            <a:r>
              <a:rPr lang="en-US" altLang="zh-CN" sz="2800" b="1" dirty="0">
                <a:latin typeface="+mj-ea"/>
                <a:ea typeface="+mj-ea"/>
              </a:rPr>
              <a:t> </a:t>
            </a:r>
            <a:r>
              <a:rPr lang="zh-CN" altLang="en-US" sz="2800" b="1" dirty="0">
                <a:latin typeface="+mj-ea"/>
                <a:ea typeface="+mj-ea"/>
              </a:rPr>
              <a:t>利用数轴来表示下列不等式的解集</a:t>
            </a:r>
            <a:r>
              <a:rPr lang="en-US" altLang="zh-CN" sz="2400" b="1" dirty="0">
                <a:latin typeface="+mj-ea"/>
                <a:ea typeface="+mj-ea"/>
              </a:rPr>
              <a:t>.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2400" b="1" dirty="0">
                <a:latin typeface="+mj-ea"/>
                <a:ea typeface="+mj-ea"/>
              </a:rPr>
              <a:t>                 (1)x</a:t>
            </a:r>
            <a:r>
              <a:rPr lang="zh-CN" altLang="en-US" sz="2400" b="1" dirty="0">
                <a:latin typeface="+mj-ea"/>
                <a:ea typeface="+mj-ea"/>
              </a:rPr>
              <a:t>≤</a:t>
            </a:r>
            <a:r>
              <a:rPr lang="en-US" altLang="zh-CN" sz="2400" b="1" dirty="0">
                <a:latin typeface="+mj-ea"/>
                <a:ea typeface="+mj-ea"/>
              </a:rPr>
              <a:t>2 </a:t>
            </a:r>
            <a:r>
              <a:rPr lang="zh-CN" altLang="en-US" sz="2400" b="1" dirty="0">
                <a:latin typeface="+mj-ea"/>
                <a:ea typeface="+mj-ea"/>
              </a:rPr>
              <a:t>； </a:t>
            </a:r>
            <a:r>
              <a:rPr lang="en-US" altLang="zh-CN" sz="2400" b="1" dirty="0">
                <a:latin typeface="+mj-ea"/>
                <a:ea typeface="+mj-ea"/>
              </a:rPr>
              <a:t>                           (2) x</a:t>
            </a:r>
            <a:r>
              <a:rPr lang="zh-CN" altLang="en-US" sz="2400" b="1" dirty="0">
                <a:latin typeface="+mj-ea"/>
                <a:ea typeface="+mj-ea"/>
              </a:rPr>
              <a:t>≥        。</a:t>
            </a:r>
            <a:endParaRPr lang="en-US" altLang="zh-CN" sz="2400" b="1" dirty="0">
              <a:latin typeface="+mj-ea"/>
              <a:ea typeface="+mj-ea"/>
            </a:endParaRPr>
          </a:p>
        </p:txBody>
      </p:sp>
      <p:sp>
        <p:nvSpPr>
          <p:cNvPr id="4" name="Line 3">
            <a:extLst>
              <a:ext uri="{FF2B5EF4-FFF2-40B4-BE49-F238E27FC236}">
                <a16:creationId xmlns:a16="http://schemas.microsoft.com/office/drawing/2014/main" xmlns="" id="{CD9E8ABC-3563-46CF-8537-C5298B8CA797}"/>
              </a:ext>
            </a:extLst>
          </p:cNvPr>
          <p:cNvSpPr>
            <a:spLocks noChangeShapeType="1"/>
          </p:cNvSpPr>
          <p:nvPr/>
        </p:nvSpPr>
        <p:spPr bwMode="auto">
          <a:xfrm>
            <a:off x="1668463" y="3309938"/>
            <a:ext cx="2735262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b="1">
              <a:latin typeface="+mj-ea"/>
              <a:ea typeface="+mj-ea"/>
            </a:endParaRPr>
          </a:p>
        </p:txBody>
      </p:sp>
      <p:sp>
        <p:nvSpPr>
          <p:cNvPr id="5" name="Line 4">
            <a:extLst>
              <a:ext uri="{FF2B5EF4-FFF2-40B4-BE49-F238E27FC236}">
                <a16:creationId xmlns:a16="http://schemas.microsoft.com/office/drawing/2014/main" xmlns="" id="{25B12C07-4C78-4D59-8225-6040D879CB23}"/>
              </a:ext>
            </a:extLst>
          </p:cNvPr>
          <p:cNvSpPr>
            <a:spLocks noChangeShapeType="1"/>
          </p:cNvSpPr>
          <p:nvPr/>
        </p:nvSpPr>
        <p:spPr bwMode="auto">
          <a:xfrm>
            <a:off x="3325813" y="3236913"/>
            <a:ext cx="0" cy="730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b="1">
              <a:latin typeface="+mj-ea"/>
              <a:ea typeface="+mj-ea"/>
            </a:endParaRPr>
          </a:p>
        </p:txBody>
      </p:sp>
      <p:sp>
        <p:nvSpPr>
          <p:cNvPr id="6" name="Line 5">
            <a:extLst>
              <a:ext uri="{FF2B5EF4-FFF2-40B4-BE49-F238E27FC236}">
                <a16:creationId xmlns:a16="http://schemas.microsoft.com/office/drawing/2014/main" xmlns="" id="{C86790F3-B456-4D2A-8B9F-8440DB3A312A}"/>
              </a:ext>
            </a:extLst>
          </p:cNvPr>
          <p:cNvSpPr>
            <a:spLocks noChangeShapeType="1"/>
          </p:cNvSpPr>
          <p:nvPr/>
        </p:nvSpPr>
        <p:spPr bwMode="auto">
          <a:xfrm>
            <a:off x="2776538" y="3246438"/>
            <a:ext cx="0" cy="730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b="1">
              <a:latin typeface="+mj-ea"/>
              <a:ea typeface="+mj-ea"/>
            </a:endParaRPr>
          </a:p>
        </p:txBody>
      </p:sp>
      <p:sp>
        <p:nvSpPr>
          <p:cNvPr id="7" name="Text Box 6">
            <a:extLst>
              <a:ext uri="{FF2B5EF4-FFF2-40B4-BE49-F238E27FC236}">
                <a16:creationId xmlns:a16="http://schemas.microsoft.com/office/drawing/2014/main" xmlns="" id="{F11D1E43-3621-4D54-8FD0-9B0ED7F72F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8963" y="3333750"/>
            <a:ext cx="358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2400" b="1" dirty="0">
                <a:latin typeface="+mj-ea"/>
                <a:ea typeface="+mj-ea"/>
              </a:rPr>
              <a:t>2</a:t>
            </a: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xmlns="" id="{063CEF67-816A-4147-A51B-C48AFB1B55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625" y="3344863"/>
            <a:ext cx="720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2400" b="1" dirty="0">
                <a:latin typeface="+mj-ea"/>
                <a:ea typeface="+mj-ea"/>
              </a:rPr>
              <a:t>0</a:t>
            </a:r>
          </a:p>
        </p:txBody>
      </p:sp>
      <p:sp>
        <p:nvSpPr>
          <p:cNvPr id="9" name="Line 9">
            <a:extLst>
              <a:ext uri="{FF2B5EF4-FFF2-40B4-BE49-F238E27FC236}">
                <a16:creationId xmlns:a16="http://schemas.microsoft.com/office/drawing/2014/main" xmlns="" id="{2385D0A1-F365-4C2E-8C80-24BA94CCDDD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25813" y="3001963"/>
            <a:ext cx="0" cy="2825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b="1">
              <a:latin typeface="+mj-ea"/>
              <a:ea typeface="+mj-ea"/>
            </a:endParaRPr>
          </a:p>
        </p:txBody>
      </p:sp>
      <p:sp>
        <p:nvSpPr>
          <p:cNvPr id="10" name="Line 10">
            <a:extLst>
              <a:ext uri="{FF2B5EF4-FFF2-40B4-BE49-F238E27FC236}">
                <a16:creationId xmlns:a16="http://schemas.microsoft.com/office/drawing/2014/main" xmlns="" id="{883A171C-A220-4FE6-AD91-39AB52A75451}"/>
              </a:ext>
            </a:extLst>
          </p:cNvPr>
          <p:cNvSpPr>
            <a:spLocks noChangeShapeType="1"/>
          </p:cNvSpPr>
          <p:nvPr/>
        </p:nvSpPr>
        <p:spPr bwMode="auto">
          <a:xfrm>
            <a:off x="1819275" y="2997200"/>
            <a:ext cx="1512888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b="1">
              <a:latin typeface="+mj-ea"/>
              <a:ea typeface="+mj-ea"/>
            </a:endParaRPr>
          </a:p>
        </p:txBody>
      </p:sp>
      <p:sp>
        <p:nvSpPr>
          <p:cNvPr id="11" name="Oval 11">
            <a:extLst>
              <a:ext uri="{FF2B5EF4-FFF2-40B4-BE49-F238E27FC236}">
                <a16:creationId xmlns:a16="http://schemas.microsoft.com/office/drawing/2014/main" xmlns="" id="{1427570F-AE42-4E25-A2F1-037C1DDBE1F2}"/>
              </a:ext>
            </a:extLst>
          </p:cNvPr>
          <p:cNvSpPr/>
          <p:nvPr/>
        </p:nvSpPr>
        <p:spPr>
          <a:xfrm>
            <a:off x="3282950" y="3248025"/>
            <a:ext cx="76200" cy="96838"/>
          </a:xfrm>
          <a:prstGeom prst="ellipse">
            <a:avLst/>
          </a:prstGeom>
          <a:solidFill>
            <a:srgbClr val="FF0000"/>
          </a:solidFill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b="1" noProof="1">
              <a:latin typeface="+mj-ea"/>
              <a:ea typeface="+mj-ea"/>
            </a:endParaRPr>
          </a:p>
        </p:txBody>
      </p:sp>
      <p:sp>
        <p:nvSpPr>
          <p:cNvPr id="12" name="Line 12">
            <a:extLst>
              <a:ext uri="{FF2B5EF4-FFF2-40B4-BE49-F238E27FC236}">
                <a16:creationId xmlns:a16="http://schemas.microsoft.com/office/drawing/2014/main" xmlns="" id="{1810937C-C4FF-443C-B390-F8ABF29883C3}"/>
              </a:ext>
            </a:extLst>
          </p:cNvPr>
          <p:cNvSpPr>
            <a:spLocks noChangeShapeType="1"/>
          </p:cNvSpPr>
          <p:nvPr/>
        </p:nvSpPr>
        <p:spPr bwMode="auto">
          <a:xfrm>
            <a:off x="6418263" y="3275013"/>
            <a:ext cx="2735262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b="1">
              <a:latin typeface="+mj-ea"/>
              <a:ea typeface="+mj-ea"/>
            </a:endParaRPr>
          </a:p>
        </p:txBody>
      </p:sp>
      <p:sp>
        <p:nvSpPr>
          <p:cNvPr id="13" name="Line 13">
            <a:extLst>
              <a:ext uri="{FF2B5EF4-FFF2-40B4-BE49-F238E27FC236}">
                <a16:creationId xmlns:a16="http://schemas.microsoft.com/office/drawing/2014/main" xmlns="" id="{07DBCDB8-A880-4767-A213-8D0D6FFBA883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9600" y="3209925"/>
            <a:ext cx="0" cy="730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b="1">
              <a:latin typeface="+mj-ea"/>
              <a:ea typeface="+mj-ea"/>
            </a:endParaRPr>
          </a:p>
        </p:txBody>
      </p:sp>
      <p:sp>
        <p:nvSpPr>
          <p:cNvPr id="14" name="Line 14">
            <a:extLst>
              <a:ext uri="{FF2B5EF4-FFF2-40B4-BE49-F238E27FC236}">
                <a16:creationId xmlns:a16="http://schemas.microsoft.com/office/drawing/2014/main" xmlns="" id="{09172977-F256-4626-816B-49251216CEB0}"/>
              </a:ext>
            </a:extLst>
          </p:cNvPr>
          <p:cNvSpPr>
            <a:spLocks noChangeShapeType="1"/>
          </p:cNvSpPr>
          <p:nvPr/>
        </p:nvSpPr>
        <p:spPr bwMode="auto">
          <a:xfrm>
            <a:off x="7497763" y="3201988"/>
            <a:ext cx="0" cy="730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b="1">
              <a:latin typeface="+mj-ea"/>
              <a:ea typeface="+mj-ea"/>
            </a:endParaRPr>
          </a:p>
        </p:txBody>
      </p:sp>
      <p:sp>
        <p:nvSpPr>
          <p:cNvPr id="15" name="Text Box 15">
            <a:extLst>
              <a:ext uri="{FF2B5EF4-FFF2-40B4-BE49-F238E27FC236}">
                <a16:creationId xmlns:a16="http://schemas.microsoft.com/office/drawing/2014/main" xmlns="" id="{3535B9CD-5C7D-44D5-9AC0-496041CDEA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8375" y="3275013"/>
            <a:ext cx="358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2400" b="1">
                <a:latin typeface="+mj-ea"/>
                <a:ea typeface="+mj-ea"/>
              </a:rPr>
              <a:t>0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F8F7F4A6-EE83-4334-8ED5-611739107A3F}"/>
              </a:ext>
            </a:extLst>
          </p:cNvPr>
          <p:cNvGrpSpPr>
            <a:grpSpLocks/>
          </p:cNvGrpSpPr>
          <p:nvPr/>
        </p:nvGrpSpPr>
        <p:grpSpPr bwMode="auto">
          <a:xfrm>
            <a:off x="6956425" y="2967038"/>
            <a:ext cx="1512888" cy="280987"/>
            <a:chOff x="6956425" y="2967038"/>
            <a:chExt cx="1512888" cy="280987"/>
          </a:xfrm>
        </p:grpSpPr>
        <p:sp>
          <p:nvSpPr>
            <p:cNvPr id="18" name="Line 18">
              <a:extLst>
                <a:ext uri="{FF2B5EF4-FFF2-40B4-BE49-F238E27FC236}">
                  <a16:creationId xmlns:a16="http://schemas.microsoft.com/office/drawing/2014/main" xmlns="" id="{2119A6C3-5078-49F2-BAA2-DFA6F48E63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961188" y="2967038"/>
              <a:ext cx="0" cy="280987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b="1">
                <a:latin typeface="+mj-ea"/>
                <a:ea typeface="+mj-ea"/>
              </a:endParaRPr>
            </a:p>
          </p:txBody>
        </p:sp>
        <p:sp>
          <p:nvSpPr>
            <p:cNvPr id="19" name="Line 19">
              <a:extLst>
                <a:ext uri="{FF2B5EF4-FFF2-40B4-BE49-F238E27FC236}">
                  <a16:creationId xmlns:a16="http://schemas.microsoft.com/office/drawing/2014/main" xmlns="" id="{22ACDCA9-F95C-469C-8EAE-F2BC341246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56425" y="2974975"/>
              <a:ext cx="151288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b="1">
                <a:latin typeface="+mj-ea"/>
                <a:ea typeface="+mj-ea"/>
              </a:endParaRPr>
            </a:p>
          </p:txBody>
        </p:sp>
      </p:grpSp>
      <p:sp>
        <p:nvSpPr>
          <p:cNvPr id="20" name="Oval 20">
            <a:extLst>
              <a:ext uri="{FF2B5EF4-FFF2-40B4-BE49-F238E27FC236}">
                <a16:creationId xmlns:a16="http://schemas.microsoft.com/office/drawing/2014/main" xmlns="" id="{9B35B175-A5B7-4200-BDEA-8F2EA0A7BDF6}"/>
              </a:ext>
            </a:extLst>
          </p:cNvPr>
          <p:cNvSpPr/>
          <p:nvPr/>
        </p:nvSpPr>
        <p:spPr>
          <a:xfrm>
            <a:off x="6924675" y="3209925"/>
            <a:ext cx="76200" cy="76200"/>
          </a:xfrm>
          <a:prstGeom prst="ellipse">
            <a:avLst/>
          </a:prstGeom>
          <a:solidFill>
            <a:srgbClr val="FF0000"/>
          </a:solidFill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b="1" noProof="1">
              <a:latin typeface="+mj-ea"/>
              <a:ea typeface="+mj-ea"/>
            </a:endParaRPr>
          </a:p>
        </p:txBody>
      </p:sp>
      <p:graphicFrame>
        <p:nvGraphicFramePr>
          <p:cNvPr id="22546" name="Object 36">
            <a:extLst>
              <a:ext uri="{FF2B5EF4-FFF2-40B4-BE49-F238E27FC236}">
                <a16:creationId xmlns:a16="http://schemas.microsoft.com/office/drawing/2014/main" xmlns="" id="{E6D4CB6C-A6D4-4F14-98F8-435BA1777EF4}"/>
              </a:ext>
            </a:extLst>
          </p:cNvPr>
          <p:cNvGraphicFramePr>
            <a:graphicFrameLocks/>
          </p:cNvGraphicFramePr>
          <p:nvPr/>
        </p:nvGraphicFramePr>
        <p:xfrm>
          <a:off x="6731000" y="1404938"/>
          <a:ext cx="660400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9" name="公式" r:id="rId3" imgW="279279" imgH="406224" progId="Equation.3">
                  <p:embed/>
                </p:oleObj>
              </mc:Choice>
              <mc:Fallback>
                <p:oleObj name="公式" r:id="rId3" imgW="279279" imgH="406224" progId="Equation.3">
                  <p:embed/>
                  <p:pic>
                    <p:nvPicPr>
                      <p:cNvPr id="0" name="Object 3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1000" y="1404938"/>
                        <a:ext cx="660400" cy="663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47" name="Object 36">
            <a:extLst>
              <a:ext uri="{FF2B5EF4-FFF2-40B4-BE49-F238E27FC236}">
                <a16:creationId xmlns:a16="http://schemas.microsoft.com/office/drawing/2014/main" xmlns="" id="{76EDB58C-96A7-47C6-9578-98796EC37DD4}"/>
              </a:ext>
            </a:extLst>
          </p:cNvPr>
          <p:cNvGraphicFramePr>
            <a:graphicFrameLocks/>
          </p:cNvGraphicFramePr>
          <p:nvPr/>
        </p:nvGraphicFramePr>
        <p:xfrm>
          <a:off x="6723063" y="3313113"/>
          <a:ext cx="403225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0" name="公式" r:id="rId5" imgW="279279" imgH="406224" progId="Equation.3">
                  <p:embed/>
                </p:oleObj>
              </mc:Choice>
              <mc:Fallback>
                <p:oleObj name="公式" r:id="rId5" imgW="279279" imgH="406224" progId="Equation.3">
                  <p:embed/>
                  <p:pic>
                    <p:nvPicPr>
                      <p:cNvPr id="0" name="Object 36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3063" y="3313113"/>
                        <a:ext cx="403225" cy="363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矩形标注 27">
            <a:extLst>
              <a:ext uri="{FF2B5EF4-FFF2-40B4-BE49-F238E27FC236}">
                <a16:creationId xmlns:a16="http://schemas.microsoft.com/office/drawing/2014/main" xmlns="" id="{49119C7E-1011-4443-9F3B-2DA925C6B1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0613" y="1939925"/>
            <a:ext cx="1546225" cy="693738"/>
          </a:xfrm>
          <a:prstGeom prst="wedgeRectCallout">
            <a:avLst>
              <a:gd name="adj1" fmla="val -67201"/>
              <a:gd name="adj2" fmla="val 14375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latin typeface="+mj-ea"/>
                <a:ea typeface="+mj-ea"/>
              </a:rPr>
              <a:t>实心圆表示含此点</a:t>
            </a:r>
          </a:p>
        </p:txBody>
      </p:sp>
      <p:sp>
        <p:nvSpPr>
          <p:cNvPr id="29" name="Text Box 3">
            <a:extLst>
              <a:ext uri="{FF2B5EF4-FFF2-40B4-BE49-F238E27FC236}">
                <a16:creationId xmlns:a16="http://schemas.microsoft.com/office/drawing/2014/main" xmlns="" id="{64ABA241-54F2-486F-A41F-E18A5167BF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788" y="4333875"/>
            <a:ext cx="91709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3200" b="1" dirty="0">
                <a:latin typeface="+mj-ea"/>
                <a:ea typeface="+mj-ea"/>
              </a:rPr>
              <a:t>用数轴表示不等式的解集</a:t>
            </a:r>
            <a:r>
              <a:rPr lang="en-US" altLang="zh-CN" sz="3200" b="1" dirty="0">
                <a:latin typeface="+mj-ea"/>
                <a:ea typeface="+mj-ea"/>
              </a:rPr>
              <a:t>,</a:t>
            </a:r>
            <a:r>
              <a:rPr lang="zh-CN" altLang="en-US" sz="3200" b="1" dirty="0">
                <a:latin typeface="+mj-ea"/>
                <a:ea typeface="+mj-ea"/>
              </a:rPr>
              <a:t>应记住下面的规律</a:t>
            </a:r>
            <a:r>
              <a:rPr lang="en-US" altLang="zh-CN" sz="3200" b="1" dirty="0">
                <a:latin typeface="+mj-ea"/>
                <a:ea typeface="+mj-ea"/>
              </a:rPr>
              <a:t>:</a:t>
            </a:r>
          </a:p>
        </p:txBody>
      </p:sp>
      <p:sp>
        <p:nvSpPr>
          <p:cNvPr id="30" name="Text Box 4">
            <a:extLst>
              <a:ext uri="{FF2B5EF4-FFF2-40B4-BE49-F238E27FC236}">
                <a16:creationId xmlns:a16="http://schemas.microsoft.com/office/drawing/2014/main" xmlns="" id="{E44DE455-5381-49C6-AA43-55DF4A768C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325" y="4924425"/>
            <a:ext cx="78470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3200" b="1" dirty="0">
                <a:solidFill>
                  <a:srgbClr val="FF0000"/>
                </a:solidFill>
                <a:latin typeface="+mj-ea"/>
                <a:ea typeface="+mj-ea"/>
              </a:rPr>
              <a:t>1.</a:t>
            </a: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</a:rPr>
              <a:t>大于向右画</a:t>
            </a:r>
            <a:r>
              <a:rPr lang="en-US" altLang="zh-CN" sz="3200" b="1" dirty="0">
                <a:solidFill>
                  <a:srgbClr val="FF0000"/>
                </a:solidFill>
                <a:latin typeface="+mj-ea"/>
                <a:ea typeface="+mj-ea"/>
              </a:rPr>
              <a:t>,</a:t>
            </a: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</a:rPr>
              <a:t>小于向左画</a:t>
            </a:r>
            <a:r>
              <a:rPr lang="en-US" altLang="zh-CN" sz="3200" b="1" dirty="0">
                <a:solidFill>
                  <a:srgbClr val="FF0000"/>
                </a:solidFill>
                <a:latin typeface="+mj-ea"/>
                <a:ea typeface="+mj-ea"/>
              </a:rPr>
              <a:t>;</a:t>
            </a:r>
          </a:p>
        </p:txBody>
      </p:sp>
      <p:sp>
        <p:nvSpPr>
          <p:cNvPr id="31" name="Text Box 5">
            <a:extLst>
              <a:ext uri="{FF2B5EF4-FFF2-40B4-BE49-F238E27FC236}">
                <a16:creationId xmlns:a16="http://schemas.microsoft.com/office/drawing/2014/main" xmlns="" id="{44609843-0DDB-4555-97AC-CDE70D6CB5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325" y="5648325"/>
            <a:ext cx="67310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3200" b="1" dirty="0">
                <a:solidFill>
                  <a:srgbClr val="FF0000"/>
                </a:solidFill>
                <a:latin typeface="+mj-ea"/>
                <a:ea typeface="+mj-ea"/>
              </a:rPr>
              <a:t>2.&gt;,&lt;</a:t>
            </a: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</a:rPr>
              <a:t>画空心圆；≥，≤画实心圆。</a:t>
            </a:r>
            <a:endParaRPr lang="en-US" altLang="zh-CN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2" name="圆角矩形 31">
            <a:extLst>
              <a:ext uri="{FF2B5EF4-FFF2-40B4-BE49-F238E27FC236}">
                <a16:creationId xmlns:a16="http://schemas.microsoft.com/office/drawing/2014/main" xmlns="" id="{40DA3DDD-CC87-4AAF-B398-111978E0F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163" y="3798888"/>
            <a:ext cx="1584325" cy="50482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>
            <a:solidFill>
              <a:srgbClr val="0099FF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总结归纳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0" grpId="0" bldLvl="0" animBg="1"/>
      <p:bldP spid="28" grpId="0" bldLvl="0" animBg="1"/>
      <p:bldP spid="29" grpId="0"/>
      <p:bldP spid="30" grpId="0"/>
      <p:bldP spid="31" grpId="0"/>
      <p:bldP spid="32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A286747-008C-4555-B60C-AF2EF6B9F6FC}"/>
              </a:ext>
            </a:extLst>
          </p:cNvPr>
          <p:cNvSpPr/>
          <p:nvPr/>
        </p:nvSpPr>
        <p:spPr>
          <a:xfrm>
            <a:off x="4511826" y="-27384"/>
            <a:ext cx="29546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矩形 35855">
            <a:extLst>
              <a:ext uri="{FF2B5EF4-FFF2-40B4-BE49-F238E27FC236}">
                <a16:creationId xmlns:a16="http://schemas.microsoft.com/office/drawing/2014/main" xmlns="" id="{FCFB3F0D-8EF0-4E01-ABAB-E6ED538615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583" y="1052736"/>
            <a:ext cx="61722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1.  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用不等式表示下列数量关系：</a:t>
            </a:r>
          </a:p>
        </p:txBody>
      </p:sp>
      <p:sp>
        <p:nvSpPr>
          <p:cNvPr id="4" name="矩形 35856">
            <a:extLst>
              <a:ext uri="{FF2B5EF4-FFF2-40B4-BE49-F238E27FC236}">
                <a16:creationId xmlns:a16="http://schemas.microsoft.com/office/drawing/2014/main" xmlns="" id="{40A6BD4F-1A8C-4E76-B6B3-871779EF93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83" y="1738536"/>
            <a:ext cx="61722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）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是正数；</a:t>
            </a:r>
          </a:p>
        </p:txBody>
      </p:sp>
      <p:sp>
        <p:nvSpPr>
          <p:cNvPr id="5" name="矩形 35857">
            <a:extLst>
              <a:ext uri="{FF2B5EF4-FFF2-40B4-BE49-F238E27FC236}">
                <a16:creationId xmlns:a16="http://schemas.microsoft.com/office/drawing/2014/main" xmlns="" id="{056ADA0C-F5C3-4443-AA81-6AB387D2FE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83" y="2500536"/>
            <a:ext cx="61722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）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比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小；</a:t>
            </a:r>
          </a:p>
        </p:txBody>
      </p:sp>
      <p:sp>
        <p:nvSpPr>
          <p:cNvPr id="6" name="矩形 35858">
            <a:extLst>
              <a:ext uri="{FF2B5EF4-FFF2-40B4-BE49-F238E27FC236}">
                <a16:creationId xmlns:a16="http://schemas.microsoft.com/office/drawing/2014/main" xmlns="" id="{9441EFC9-7CE6-407A-A775-B11A80F402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83" y="3246661"/>
            <a:ext cx="61722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）两数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m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与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n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的差大于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5.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94BF2FF-BC0D-4636-8465-656FF3313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5783" y="1738536"/>
            <a:ext cx="24384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 &gt;</a:t>
            </a: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0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6A613CD-5369-4BAE-94B9-3C57E2C252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5783" y="2484661"/>
            <a:ext cx="24384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</a:rPr>
              <a:t>x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 &lt;</a:t>
            </a: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3.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9F56383F-660C-4EF7-907A-3B9B204293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9120" y="3246661"/>
            <a:ext cx="24384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</a:rPr>
              <a:t>m</a:t>
            </a:r>
            <a:r>
              <a:rPr lang="en-US" altLang="zh-CN" sz="2800" i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</a:rPr>
              <a:t>n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 &gt;5.</a:t>
            </a:r>
          </a:p>
        </p:txBody>
      </p:sp>
      <p:sp>
        <p:nvSpPr>
          <p:cNvPr id="10" name="文本框 99">
            <a:extLst>
              <a:ext uri="{FF2B5EF4-FFF2-40B4-BE49-F238E27FC236}">
                <a16:creationId xmlns:a16="http://schemas.microsoft.com/office/drawing/2014/main" xmlns="" id="{E6ECE139-2640-4B2C-968E-44F2A896D2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4" y="4221088"/>
            <a:ext cx="786606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2.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下列不是不等式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5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－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3&lt;6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的一个解的是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(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　　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)</a:t>
            </a:r>
          </a:p>
          <a:p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     </a:t>
            </a:r>
          </a:p>
          <a:p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   A.1        B.2        C.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－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1          D.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－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CF56A69F-A48B-47CE-A8CD-05AD1B4F24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9657" y="4311576"/>
            <a:ext cx="6413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4695049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A286747-008C-4555-B60C-AF2EF6B9F6FC}"/>
              </a:ext>
            </a:extLst>
          </p:cNvPr>
          <p:cNvSpPr/>
          <p:nvPr/>
        </p:nvSpPr>
        <p:spPr>
          <a:xfrm>
            <a:off x="4511826" y="-27384"/>
            <a:ext cx="29546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Text Box 6">
            <a:extLst>
              <a:ext uri="{FF2B5EF4-FFF2-40B4-BE49-F238E27FC236}">
                <a16:creationId xmlns:a16="http://schemas.microsoft.com/office/drawing/2014/main" xmlns="" id="{E95AF2B0-CE2A-431B-A79C-BAE4DB6301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1206" y="1124744"/>
            <a:ext cx="8515154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3.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判断下列说法是否正确？</a:t>
            </a:r>
          </a:p>
          <a:p>
            <a:pPr algn="just">
              <a:spcBef>
                <a:spcPct val="50000"/>
              </a:spcBef>
            </a:pP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(1) 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=2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是不等式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+3&lt;4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的解；            （   ）</a:t>
            </a:r>
          </a:p>
          <a:p>
            <a:pPr algn="just">
              <a:spcBef>
                <a:spcPct val="50000"/>
              </a:spcBef>
            </a:pP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(2) 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不等式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x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+1&lt;2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的解有无穷多个；    （   ）</a:t>
            </a:r>
          </a:p>
          <a:p>
            <a:pPr algn="just">
              <a:spcBef>
                <a:spcPct val="50000"/>
              </a:spcBef>
            </a:pP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(3)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x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=3是不等式3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x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&lt;9的解                    （   ）</a:t>
            </a:r>
          </a:p>
          <a:p>
            <a:pPr algn="just">
              <a:spcBef>
                <a:spcPct val="50000"/>
              </a:spcBef>
            </a:pP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(4)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 x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=2是不等式3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x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&lt;7的解集；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  <a:sym typeface="宋体" panose="02010600030101010101" pitchFamily="2" charset="-122"/>
              </a:rPr>
              <a:t>  （   ）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" name="Text Box 9">
            <a:extLst>
              <a:ext uri="{FF2B5EF4-FFF2-40B4-BE49-F238E27FC236}">
                <a16:creationId xmlns:a16="http://schemas.microsoft.com/office/drawing/2014/main" xmlns="" id="{0BCDB304-7E9E-4EEB-A5B5-A82604F704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3868" y="2404269"/>
            <a:ext cx="4175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√</a:t>
            </a:r>
          </a:p>
        </p:txBody>
      </p:sp>
      <p:sp>
        <p:nvSpPr>
          <p:cNvPr id="5" name="Text Box 10">
            <a:extLst>
              <a:ext uri="{FF2B5EF4-FFF2-40B4-BE49-F238E27FC236}">
                <a16:creationId xmlns:a16="http://schemas.microsoft.com/office/drawing/2014/main" xmlns="" id="{6DA6BF81-D8F4-4B8E-A7E6-CA87A7E194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6406" y="3105944"/>
            <a:ext cx="4349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×</a:t>
            </a:r>
          </a:p>
        </p:txBody>
      </p:sp>
      <p:sp>
        <p:nvSpPr>
          <p:cNvPr id="6" name="Text Box 11">
            <a:extLst>
              <a:ext uri="{FF2B5EF4-FFF2-40B4-BE49-F238E27FC236}">
                <a16:creationId xmlns:a16="http://schemas.microsoft.com/office/drawing/2014/main" xmlns="" id="{E263565F-5D8C-4798-BF8D-ABB463F52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7493" y="1747044"/>
            <a:ext cx="4365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×</a:t>
            </a:r>
          </a:p>
        </p:txBody>
      </p:sp>
      <p:sp>
        <p:nvSpPr>
          <p:cNvPr id="7" name="Text Box 10">
            <a:extLst>
              <a:ext uri="{FF2B5EF4-FFF2-40B4-BE49-F238E27FC236}">
                <a16:creationId xmlns:a16="http://schemas.microsoft.com/office/drawing/2014/main" xmlns="" id="{83065A42-11FC-4691-8373-9531F0AA07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9153" y="3715544"/>
            <a:ext cx="43656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×</a:t>
            </a:r>
          </a:p>
        </p:txBody>
      </p:sp>
    </p:spTree>
    <p:extLst>
      <p:ext uri="{BB962C8B-B14F-4D97-AF65-F5344CB8AC3E}">
        <p14:creationId xmlns:p14="http://schemas.microsoft.com/office/powerpoint/2010/main" val="26503021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A286747-008C-4555-B60C-AF2EF6B9F6FC}"/>
              </a:ext>
            </a:extLst>
          </p:cNvPr>
          <p:cNvSpPr/>
          <p:nvPr/>
        </p:nvSpPr>
        <p:spPr>
          <a:xfrm>
            <a:off x="4511826" y="-27384"/>
            <a:ext cx="29546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Text Box 263">
            <a:extLst>
              <a:ext uri="{FF2B5EF4-FFF2-40B4-BE49-F238E27FC236}">
                <a16:creationId xmlns:a16="http://schemas.microsoft.com/office/drawing/2014/main" xmlns="" id="{FEC8E51D-F1DD-4D77-A0D7-42D90D2DB8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198563"/>
            <a:ext cx="994283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4.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在数轴上表示不等式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＞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5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的解集，正确的是（</a:t>
            </a:r>
            <a:r>
              <a:rPr lang="zh-CN" altLang="en-US" sz="28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　</a:t>
            </a:r>
            <a:r>
              <a:rPr lang="zh-CN" altLang="en-US" sz="2800" b="1" dirty="0"/>
              <a:t>　）</a:t>
            </a: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xmlns="" id="{EFCA3BA9-E39E-48CE-B211-1FFFCE08C4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8250" y="3211513"/>
            <a:ext cx="32766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endParaRPr lang="zh-CN" altLang="zh-CN" sz="3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 Box 300">
            <a:extLst>
              <a:ext uri="{FF2B5EF4-FFF2-40B4-BE49-F238E27FC236}">
                <a16:creationId xmlns:a16="http://schemas.microsoft.com/office/drawing/2014/main" xmlns="" id="{B7F91480-61FB-4C93-A75C-9A3F1A5194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7688" y="1228725"/>
            <a:ext cx="5334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E51E09"/>
                </a:solidFill>
                <a:latin typeface="Times New Roman" panose="02020603050405020304" pitchFamily="18" charset="0"/>
              </a:rPr>
              <a:t>A</a:t>
            </a:r>
          </a:p>
        </p:txBody>
      </p:sp>
      <p:grpSp>
        <p:nvGrpSpPr>
          <p:cNvPr id="6" name="Group 372">
            <a:extLst>
              <a:ext uri="{FF2B5EF4-FFF2-40B4-BE49-F238E27FC236}">
                <a16:creationId xmlns:a16="http://schemas.microsoft.com/office/drawing/2014/main" xmlns="" id="{6E68A7EC-E9F7-49A9-B6AD-A7182ED70F01}"/>
              </a:ext>
            </a:extLst>
          </p:cNvPr>
          <p:cNvGrpSpPr>
            <a:grpSpLocks/>
          </p:cNvGrpSpPr>
          <p:nvPr/>
        </p:nvGrpSpPr>
        <p:grpSpPr bwMode="auto">
          <a:xfrm>
            <a:off x="1365250" y="1841500"/>
            <a:ext cx="6837363" cy="2943225"/>
            <a:chOff x="658" y="2442"/>
            <a:chExt cx="4307" cy="1854"/>
          </a:xfrm>
        </p:grpSpPr>
        <p:sp>
          <p:nvSpPr>
            <p:cNvPr id="7" name="Text Box 369">
              <a:extLst>
                <a:ext uri="{FF2B5EF4-FFF2-40B4-BE49-F238E27FC236}">
                  <a16:creationId xmlns:a16="http://schemas.microsoft.com/office/drawing/2014/main" xmlns="" id="{78296E4B-8A4B-4158-B565-662C703BC0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4" y="3082"/>
              <a:ext cx="70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Times New Roman" panose="02020603050405020304" pitchFamily="18" charset="0"/>
                </a:rPr>
                <a:t>A</a:t>
              </a:r>
            </a:p>
          </p:txBody>
        </p:sp>
        <p:grpSp>
          <p:nvGrpSpPr>
            <p:cNvPr id="8" name="Group 371">
              <a:extLst>
                <a:ext uri="{FF2B5EF4-FFF2-40B4-BE49-F238E27FC236}">
                  <a16:creationId xmlns:a16="http://schemas.microsoft.com/office/drawing/2014/main" xmlns="" id="{39AE1F34-AF57-4693-AB40-46ED7FA3FE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" y="2442"/>
              <a:ext cx="4307" cy="1854"/>
              <a:chOff x="658" y="2442"/>
              <a:chExt cx="4307" cy="1854"/>
            </a:xfrm>
          </p:grpSpPr>
          <p:sp>
            <p:nvSpPr>
              <p:cNvPr id="9" name="Line 329">
                <a:extLst>
                  <a:ext uri="{FF2B5EF4-FFF2-40B4-BE49-F238E27FC236}">
                    <a16:creationId xmlns:a16="http://schemas.microsoft.com/office/drawing/2014/main" xmlns="" id="{D1C4CC63-ED6D-48C7-952C-B925F5D3CA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4" y="2764"/>
                <a:ext cx="1631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" name="Line 265">
                <a:extLst>
                  <a:ext uri="{FF2B5EF4-FFF2-40B4-BE49-F238E27FC236}">
                    <a16:creationId xmlns:a16="http://schemas.microsoft.com/office/drawing/2014/main" xmlns="" id="{B4938F4B-1165-4869-923D-4A4C436B26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8" y="2718"/>
                <a:ext cx="1631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" name="Line 357">
                <a:extLst>
                  <a:ext uri="{FF2B5EF4-FFF2-40B4-BE49-F238E27FC236}">
                    <a16:creationId xmlns:a16="http://schemas.microsoft.com/office/drawing/2014/main" xmlns="" id="{C9F1FB29-39E4-4474-AB82-296E3B341D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44" y="3580"/>
                <a:ext cx="1631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" name="Text Box 362">
                <a:extLst>
                  <a:ext uri="{FF2B5EF4-FFF2-40B4-BE49-F238E27FC236}">
                    <a16:creationId xmlns:a16="http://schemas.microsoft.com/office/drawing/2014/main" xmlns="" id="{16625446-D45F-49E4-AFC8-30BD24B645E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43" y="3566"/>
                <a:ext cx="381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>
                    <a:latin typeface="Times New Roman" panose="02020603050405020304" pitchFamily="18" charset="0"/>
                  </a:rPr>
                  <a:t>1</a:t>
                </a:r>
              </a:p>
            </p:txBody>
          </p:sp>
          <p:sp>
            <p:nvSpPr>
              <p:cNvPr id="13" name="Text Box 363">
                <a:extLst>
                  <a:ext uri="{FF2B5EF4-FFF2-40B4-BE49-F238E27FC236}">
                    <a16:creationId xmlns:a16="http://schemas.microsoft.com/office/drawing/2014/main" xmlns="" id="{F20EA55A-F41F-4307-B437-CA7EB6A379D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32" y="3566"/>
                <a:ext cx="27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 b="1">
                    <a:latin typeface="Times New Roman" panose="02020603050405020304" pitchFamily="18" charset="0"/>
                  </a:rPr>
                  <a:t>2</a:t>
                </a:r>
              </a:p>
            </p:txBody>
          </p:sp>
          <p:sp>
            <p:nvSpPr>
              <p:cNvPr id="14" name="Line 364">
                <a:extLst>
                  <a:ext uri="{FF2B5EF4-FFF2-40B4-BE49-F238E27FC236}">
                    <a16:creationId xmlns:a16="http://schemas.microsoft.com/office/drawing/2014/main" xmlns="" id="{FC67AD36-F924-4AC8-80BF-A085CD7915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96" y="3294"/>
                <a:ext cx="0" cy="27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" name="Text Box 366">
                <a:extLst>
                  <a:ext uri="{FF2B5EF4-FFF2-40B4-BE49-F238E27FC236}">
                    <a16:creationId xmlns:a16="http://schemas.microsoft.com/office/drawing/2014/main" xmlns="" id="{474380E6-6D03-4C6F-B7F3-8CEC50786B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69" y="3566"/>
                <a:ext cx="501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zh-CN" sz="24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5</a:t>
                </a:r>
              </a:p>
            </p:txBody>
          </p:sp>
          <p:sp>
            <p:nvSpPr>
              <p:cNvPr id="16" name="Text Box 367">
                <a:extLst>
                  <a:ext uri="{FF2B5EF4-FFF2-40B4-BE49-F238E27FC236}">
                    <a16:creationId xmlns:a16="http://schemas.microsoft.com/office/drawing/2014/main" xmlns="" id="{ECDB74AE-7EAA-49B8-95BB-43A29523812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69" y="3792"/>
                <a:ext cx="501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zh-CN" sz="24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3</a:t>
                </a:r>
              </a:p>
            </p:txBody>
          </p:sp>
          <p:sp>
            <p:nvSpPr>
              <p:cNvPr id="17" name="Line 368">
                <a:extLst>
                  <a:ext uri="{FF2B5EF4-FFF2-40B4-BE49-F238E27FC236}">
                    <a16:creationId xmlns:a16="http://schemas.microsoft.com/office/drawing/2014/main" xmlns="" id="{A34F1B25-6261-44A1-8C7C-B33794289C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59" y="3838"/>
                <a:ext cx="335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" name="Line 343">
                <a:extLst>
                  <a:ext uri="{FF2B5EF4-FFF2-40B4-BE49-F238E27FC236}">
                    <a16:creationId xmlns:a16="http://schemas.microsoft.com/office/drawing/2014/main" xmlns="" id="{A98E4B2D-090F-493F-A735-BCB6322BCD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8" y="3580"/>
                <a:ext cx="1631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" name="Line 350">
                <a:extLst>
                  <a:ext uri="{FF2B5EF4-FFF2-40B4-BE49-F238E27FC236}">
                    <a16:creationId xmlns:a16="http://schemas.microsoft.com/office/drawing/2014/main" xmlns="" id="{B81DEC24-54FB-4EAD-A1D4-817B4EB687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00" y="3294"/>
                <a:ext cx="0" cy="27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" name="Line 255">
                <a:extLst>
                  <a:ext uri="{FF2B5EF4-FFF2-40B4-BE49-F238E27FC236}">
                    <a16:creationId xmlns:a16="http://schemas.microsoft.com/office/drawing/2014/main" xmlns="" id="{A230E49A-2FF7-4784-83EB-DCC4C2AA2B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05" y="2457"/>
                <a:ext cx="831" cy="1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" name="Oval 259">
                <a:extLst>
                  <a:ext uri="{FF2B5EF4-FFF2-40B4-BE49-F238E27FC236}">
                    <a16:creationId xmlns:a16="http://schemas.microsoft.com/office/drawing/2014/main" xmlns="" id="{D13B5552-8DF5-4AE4-9D12-CF92FD88AC2B}"/>
                  </a:ext>
                </a:extLst>
              </p:cNvPr>
              <p:cNvSpPr/>
              <p:nvPr/>
            </p:nvSpPr>
            <p:spPr>
              <a:xfrm>
                <a:off x="1582" y="2680"/>
                <a:ext cx="66" cy="70"/>
              </a:xfrm>
              <a:prstGeom prst="ellipse">
                <a:avLst/>
              </a:prstGeom>
              <a:solidFill>
                <a:schemeClr val="accent5"/>
              </a:solidFill>
              <a:ln w="28575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2400" b="1" noProof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" name="Line 266">
                <a:extLst>
                  <a:ext uri="{FF2B5EF4-FFF2-40B4-BE49-F238E27FC236}">
                    <a16:creationId xmlns:a16="http://schemas.microsoft.com/office/drawing/2014/main" xmlns="" id="{0C40211E-6BC5-4175-B34F-0599075F58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75" y="2622"/>
                <a:ext cx="0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" name="Line 267">
                <a:extLst>
                  <a:ext uri="{FF2B5EF4-FFF2-40B4-BE49-F238E27FC236}">
                    <a16:creationId xmlns:a16="http://schemas.microsoft.com/office/drawing/2014/main" xmlns="" id="{B16C5400-D4B3-4E98-9925-CA26C05B7B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10" y="2622"/>
                <a:ext cx="0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" name="Line 268">
                <a:extLst>
                  <a:ext uri="{FF2B5EF4-FFF2-40B4-BE49-F238E27FC236}">
                    <a16:creationId xmlns:a16="http://schemas.microsoft.com/office/drawing/2014/main" xmlns="" id="{EBE77C4D-98D9-424A-9B71-5186BD7344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45" y="2614"/>
                <a:ext cx="1" cy="10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" name="Text Box 269">
                <a:extLst>
                  <a:ext uri="{FF2B5EF4-FFF2-40B4-BE49-F238E27FC236}">
                    <a16:creationId xmlns:a16="http://schemas.microsoft.com/office/drawing/2014/main" xmlns="" id="{ACC7E149-0D21-48B8-9461-AE99066D5F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7" y="2691"/>
                <a:ext cx="326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>
                    <a:latin typeface="Times New Roman" panose="02020603050405020304" pitchFamily="18" charset="0"/>
                  </a:rPr>
                  <a:t>0</a:t>
                </a:r>
              </a:p>
            </p:txBody>
          </p:sp>
          <p:sp>
            <p:nvSpPr>
              <p:cNvPr id="26" name="Text Box 270">
                <a:extLst>
                  <a:ext uri="{FF2B5EF4-FFF2-40B4-BE49-F238E27FC236}">
                    <a16:creationId xmlns:a16="http://schemas.microsoft.com/office/drawing/2014/main" xmlns="" id="{311DF5C6-3F26-4F15-82BE-AA2A2C3D201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57" y="2704"/>
                <a:ext cx="381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>
                    <a:latin typeface="Times New Roman" panose="02020603050405020304" pitchFamily="18" charset="0"/>
                  </a:rPr>
                  <a:t>1</a:t>
                </a:r>
              </a:p>
            </p:txBody>
          </p:sp>
          <p:sp>
            <p:nvSpPr>
              <p:cNvPr id="27" name="Text Box 271">
                <a:extLst>
                  <a:ext uri="{FF2B5EF4-FFF2-40B4-BE49-F238E27FC236}">
                    <a16:creationId xmlns:a16="http://schemas.microsoft.com/office/drawing/2014/main" xmlns="" id="{7B138F20-8C79-4ACD-995D-B4C8494564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46" y="2704"/>
                <a:ext cx="27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 b="1">
                    <a:latin typeface="Times New Roman" panose="02020603050405020304" pitchFamily="18" charset="0"/>
                  </a:rPr>
                  <a:t>2</a:t>
                </a:r>
              </a:p>
            </p:txBody>
          </p:sp>
          <p:sp>
            <p:nvSpPr>
              <p:cNvPr id="28" name="Text Box 297">
                <a:extLst>
                  <a:ext uri="{FF2B5EF4-FFF2-40B4-BE49-F238E27FC236}">
                    <a16:creationId xmlns:a16="http://schemas.microsoft.com/office/drawing/2014/main" xmlns="" id="{EE59D7E2-81C9-4D2A-97A1-D016D7B0BCE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43" y="3022"/>
                <a:ext cx="65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>
                    <a:latin typeface="Times New Roman" panose="02020603050405020304" pitchFamily="18" charset="0"/>
                  </a:rPr>
                  <a:t>B</a:t>
                </a:r>
              </a:p>
            </p:txBody>
          </p:sp>
          <p:sp>
            <p:nvSpPr>
              <p:cNvPr id="29" name="Text Box 299">
                <a:extLst>
                  <a:ext uri="{FF2B5EF4-FFF2-40B4-BE49-F238E27FC236}">
                    <a16:creationId xmlns:a16="http://schemas.microsoft.com/office/drawing/2014/main" xmlns="" id="{BF7B00C9-789E-4A91-8022-831C574AD65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88" y="4008"/>
                <a:ext cx="54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>
                    <a:latin typeface="Times New Roman" panose="02020603050405020304" pitchFamily="18" charset="0"/>
                  </a:rPr>
                  <a:t>D</a:t>
                </a:r>
              </a:p>
            </p:txBody>
          </p:sp>
          <p:sp>
            <p:nvSpPr>
              <p:cNvPr id="30" name="Line 320">
                <a:extLst>
                  <a:ext uri="{FF2B5EF4-FFF2-40B4-BE49-F238E27FC236}">
                    <a16:creationId xmlns:a16="http://schemas.microsoft.com/office/drawing/2014/main" xmlns="" id="{CAB6CC33-2A68-45A1-BAC4-A52E41544B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610" y="2442"/>
                <a:ext cx="0" cy="227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" name="Text Box 322">
                <a:extLst>
                  <a:ext uri="{FF2B5EF4-FFF2-40B4-BE49-F238E27FC236}">
                    <a16:creationId xmlns:a16="http://schemas.microsoft.com/office/drawing/2014/main" xmlns="" id="{20A2B95A-2A4E-44AB-BD0F-3E15D9FB4AE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58" y="2718"/>
                <a:ext cx="501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zh-CN" sz="24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5</a:t>
                </a:r>
              </a:p>
            </p:txBody>
          </p:sp>
          <p:sp>
            <p:nvSpPr>
              <p:cNvPr id="32" name="Text Box 324">
                <a:extLst>
                  <a:ext uri="{FF2B5EF4-FFF2-40B4-BE49-F238E27FC236}">
                    <a16:creationId xmlns:a16="http://schemas.microsoft.com/office/drawing/2014/main" xmlns="" id="{8921988E-9FC1-41F9-B794-E9159315AC1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58" y="2914"/>
                <a:ext cx="501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zh-CN" sz="24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3</a:t>
                </a:r>
              </a:p>
            </p:txBody>
          </p:sp>
          <p:sp>
            <p:nvSpPr>
              <p:cNvPr id="33" name="Line 325">
                <a:extLst>
                  <a:ext uri="{FF2B5EF4-FFF2-40B4-BE49-F238E27FC236}">
                    <a16:creationId xmlns:a16="http://schemas.microsoft.com/office/drawing/2014/main" xmlns="" id="{D2E6DFF4-A9D5-48E3-B5AD-7C0B1F1432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48" y="2946"/>
                <a:ext cx="335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" name="Line 327">
                <a:extLst>
                  <a:ext uri="{FF2B5EF4-FFF2-40B4-BE49-F238E27FC236}">
                    <a16:creationId xmlns:a16="http://schemas.microsoft.com/office/drawing/2014/main" xmlns="" id="{2E0A1870-E340-44CA-8648-C19EE02C2D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65" y="2483"/>
                <a:ext cx="726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" name="Oval 328">
                <a:extLst>
                  <a:ext uri="{FF2B5EF4-FFF2-40B4-BE49-F238E27FC236}">
                    <a16:creationId xmlns:a16="http://schemas.microsoft.com/office/drawing/2014/main" xmlns="" id="{C66019E7-642E-4C80-8D41-F869BB427475}"/>
                  </a:ext>
                </a:extLst>
              </p:cNvPr>
              <p:cNvSpPr/>
              <p:nvPr/>
            </p:nvSpPr>
            <p:spPr>
              <a:xfrm>
                <a:off x="4260" y="2718"/>
                <a:ext cx="61" cy="70"/>
              </a:xfrm>
              <a:prstGeom prst="ellipse">
                <a:avLst/>
              </a:prstGeom>
              <a:solidFill>
                <a:schemeClr val="accent5"/>
              </a:solidFill>
              <a:ln w="28575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2400" b="1" noProof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6" name="Line 330">
                <a:extLst>
                  <a:ext uri="{FF2B5EF4-FFF2-40B4-BE49-F238E27FC236}">
                    <a16:creationId xmlns:a16="http://schemas.microsoft.com/office/drawing/2014/main" xmlns="" id="{DF06984C-9434-4732-AD10-8F4D0AA06A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51" y="2668"/>
                <a:ext cx="0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7" name="Line 331">
                <a:extLst>
                  <a:ext uri="{FF2B5EF4-FFF2-40B4-BE49-F238E27FC236}">
                    <a16:creationId xmlns:a16="http://schemas.microsoft.com/office/drawing/2014/main" xmlns="" id="{E2205C35-A828-4081-B9A7-EB0E804B60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86" y="2668"/>
                <a:ext cx="0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" name="Line 332">
                <a:extLst>
                  <a:ext uri="{FF2B5EF4-FFF2-40B4-BE49-F238E27FC236}">
                    <a16:creationId xmlns:a16="http://schemas.microsoft.com/office/drawing/2014/main" xmlns="" id="{9C2EFE91-6A4F-41BB-A033-9AD3910293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21" y="2660"/>
                <a:ext cx="1" cy="10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" name="Text Box 333">
                <a:extLst>
                  <a:ext uri="{FF2B5EF4-FFF2-40B4-BE49-F238E27FC236}">
                    <a16:creationId xmlns:a16="http://schemas.microsoft.com/office/drawing/2014/main" xmlns="" id="{83A55827-8404-4120-B674-661972CFDA6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61" y="2750"/>
                <a:ext cx="326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>
                    <a:latin typeface="Times New Roman" panose="02020603050405020304" pitchFamily="18" charset="0"/>
                  </a:rPr>
                  <a:t>0</a:t>
                </a:r>
              </a:p>
            </p:txBody>
          </p:sp>
          <p:sp>
            <p:nvSpPr>
              <p:cNvPr id="40" name="Text Box 334">
                <a:extLst>
                  <a:ext uri="{FF2B5EF4-FFF2-40B4-BE49-F238E27FC236}">
                    <a16:creationId xmlns:a16="http://schemas.microsoft.com/office/drawing/2014/main" xmlns="" id="{F8B18442-C4E2-4648-B8CA-86005380D7B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33" y="2750"/>
                <a:ext cx="381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>
                    <a:latin typeface="Times New Roman" panose="02020603050405020304" pitchFamily="18" charset="0"/>
                  </a:rPr>
                  <a:t>1</a:t>
                </a:r>
              </a:p>
            </p:txBody>
          </p:sp>
          <p:sp>
            <p:nvSpPr>
              <p:cNvPr id="41" name="Text Box 335">
                <a:extLst>
                  <a:ext uri="{FF2B5EF4-FFF2-40B4-BE49-F238E27FC236}">
                    <a16:creationId xmlns:a16="http://schemas.microsoft.com/office/drawing/2014/main" xmlns="" id="{744344BC-7712-40B5-97CB-8530D30CC48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22" y="2750"/>
                <a:ext cx="27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 b="1">
                    <a:latin typeface="Times New Roman" panose="02020603050405020304" pitchFamily="18" charset="0"/>
                  </a:rPr>
                  <a:t>2</a:t>
                </a:r>
              </a:p>
            </p:txBody>
          </p:sp>
          <p:sp>
            <p:nvSpPr>
              <p:cNvPr id="42" name="Line 336">
                <a:extLst>
                  <a:ext uri="{FF2B5EF4-FFF2-40B4-BE49-F238E27FC236}">
                    <a16:creationId xmlns:a16="http://schemas.microsoft.com/office/drawing/2014/main" xmlns="" id="{2669FA60-A5FA-4317-9CC9-2327D4A279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86" y="2486"/>
                <a:ext cx="0" cy="224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" name="Text Box 338">
                <a:extLst>
                  <a:ext uri="{FF2B5EF4-FFF2-40B4-BE49-F238E27FC236}">
                    <a16:creationId xmlns:a16="http://schemas.microsoft.com/office/drawing/2014/main" xmlns="" id="{3D120BBA-0C71-4060-B301-044DE69362E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59" y="2750"/>
                <a:ext cx="501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zh-CN" sz="24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5</a:t>
                </a:r>
              </a:p>
            </p:txBody>
          </p:sp>
          <p:sp>
            <p:nvSpPr>
              <p:cNvPr id="44" name="Text Box 339">
                <a:extLst>
                  <a:ext uri="{FF2B5EF4-FFF2-40B4-BE49-F238E27FC236}">
                    <a16:creationId xmlns:a16="http://schemas.microsoft.com/office/drawing/2014/main" xmlns="" id="{647FE17E-7E4A-4D5F-9A64-BEBD59B718C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74" y="2976"/>
                <a:ext cx="501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zh-CN" sz="24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3</a:t>
                </a:r>
              </a:p>
            </p:txBody>
          </p:sp>
          <p:sp>
            <p:nvSpPr>
              <p:cNvPr id="45" name="Line 340">
                <a:extLst>
                  <a:ext uri="{FF2B5EF4-FFF2-40B4-BE49-F238E27FC236}">
                    <a16:creationId xmlns:a16="http://schemas.microsoft.com/office/drawing/2014/main" xmlns="" id="{49BBFCEA-1D77-4D34-810E-0248CA9DDA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49" y="3022"/>
                <a:ext cx="335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" name="Line 341">
                <a:extLst>
                  <a:ext uri="{FF2B5EF4-FFF2-40B4-BE49-F238E27FC236}">
                    <a16:creationId xmlns:a16="http://schemas.microsoft.com/office/drawing/2014/main" xmlns="" id="{A0D606E1-7C86-4467-B993-6A8697A152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0" y="3294"/>
                <a:ext cx="72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" name="Oval 342">
                <a:extLst>
                  <a:ext uri="{FF2B5EF4-FFF2-40B4-BE49-F238E27FC236}">
                    <a16:creationId xmlns:a16="http://schemas.microsoft.com/office/drawing/2014/main" xmlns="" id="{A5B78C7A-F2DF-483A-8248-AFFF8650E2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6" y="3532"/>
                <a:ext cx="48" cy="7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4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8" name="Line 344">
                <a:extLst>
                  <a:ext uri="{FF2B5EF4-FFF2-40B4-BE49-F238E27FC236}">
                    <a16:creationId xmlns:a16="http://schemas.microsoft.com/office/drawing/2014/main" xmlns="" id="{6CAD562B-01BF-411B-A9ED-37C2A6042A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65" y="3484"/>
                <a:ext cx="0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" name="Line 345">
                <a:extLst>
                  <a:ext uri="{FF2B5EF4-FFF2-40B4-BE49-F238E27FC236}">
                    <a16:creationId xmlns:a16="http://schemas.microsoft.com/office/drawing/2014/main" xmlns="" id="{43F0D071-D55E-4E29-A78C-F07D1926C3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00" y="3484"/>
                <a:ext cx="0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" name="Line 346">
                <a:extLst>
                  <a:ext uri="{FF2B5EF4-FFF2-40B4-BE49-F238E27FC236}">
                    <a16:creationId xmlns:a16="http://schemas.microsoft.com/office/drawing/2014/main" xmlns="" id="{C8E77F07-142E-4200-86B9-51106FA459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35" y="3476"/>
                <a:ext cx="1" cy="10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" name="Text Box 347">
                <a:extLst>
                  <a:ext uri="{FF2B5EF4-FFF2-40B4-BE49-F238E27FC236}">
                    <a16:creationId xmlns:a16="http://schemas.microsoft.com/office/drawing/2014/main" xmlns="" id="{B3C41DE3-1B6B-43F3-87F6-58A5B879D1E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47" y="3553"/>
                <a:ext cx="326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>
                    <a:latin typeface="Times New Roman" panose="02020603050405020304" pitchFamily="18" charset="0"/>
                  </a:rPr>
                  <a:t>0</a:t>
                </a:r>
              </a:p>
            </p:txBody>
          </p:sp>
          <p:sp>
            <p:nvSpPr>
              <p:cNvPr id="52" name="Text Box 348">
                <a:extLst>
                  <a:ext uri="{FF2B5EF4-FFF2-40B4-BE49-F238E27FC236}">
                    <a16:creationId xmlns:a16="http://schemas.microsoft.com/office/drawing/2014/main" xmlns="" id="{971BA369-54D9-4553-B264-84762779A18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47" y="3566"/>
                <a:ext cx="381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>
                    <a:latin typeface="Times New Roman" panose="02020603050405020304" pitchFamily="18" charset="0"/>
                  </a:rPr>
                  <a:t>1</a:t>
                </a:r>
              </a:p>
            </p:txBody>
          </p:sp>
          <p:sp>
            <p:nvSpPr>
              <p:cNvPr id="53" name="Text Box 349">
                <a:extLst>
                  <a:ext uri="{FF2B5EF4-FFF2-40B4-BE49-F238E27FC236}">
                    <a16:creationId xmlns:a16="http://schemas.microsoft.com/office/drawing/2014/main" xmlns="" id="{1070D943-ACD8-4A8B-B146-DA1EC62E287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36" y="3566"/>
                <a:ext cx="27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 b="1">
                    <a:latin typeface="Times New Roman" panose="02020603050405020304" pitchFamily="18" charset="0"/>
                  </a:rPr>
                  <a:t>2</a:t>
                </a:r>
              </a:p>
            </p:txBody>
          </p:sp>
          <p:sp>
            <p:nvSpPr>
              <p:cNvPr id="54" name="Text Box 352">
                <a:extLst>
                  <a:ext uri="{FF2B5EF4-FFF2-40B4-BE49-F238E27FC236}">
                    <a16:creationId xmlns:a16="http://schemas.microsoft.com/office/drawing/2014/main" xmlns="" id="{40AAB949-2E32-46AB-A72D-F54EF7D2702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74" y="3566"/>
                <a:ext cx="501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zh-CN" sz="24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5</a:t>
                </a:r>
              </a:p>
            </p:txBody>
          </p:sp>
          <p:sp>
            <p:nvSpPr>
              <p:cNvPr id="55" name="Text Box 353">
                <a:extLst>
                  <a:ext uri="{FF2B5EF4-FFF2-40B4-BE49-F238E27FC236}">
                    <a16:creationId xmlns:a16="http://schemas.microsoft.com/office/drawing/2014/main" xmlns="" id="{74A84B71-B9F2-4C13-85EF-86E65603F06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74" y="3792"/>
                <a:ext cx="501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zh-CN" sz="24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3</a:t>
                </a:r>
              </a:p>
            </p:txBody>
          </p:sp>
          <p:sp>
            <p:nvSpPr>
              <p:cNvPr id="56" name="Line 354">
                <a:extLst>
                  <a:ext uri="{FF2B5EF4-FFF2-40B4-BE49-F238E27FC236}">
                    <a16:creationId xmlns:a16="http://schemas.microsoft.com/office/drawing/2014/main" xmlns="" id="{659D0F8E-7D9A-47FD-A51B-3FEB60F35F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4" y="3838"/>
                <a:ext cx="335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" name="Line 355">
                <a:extLst>
                  <a:ext uri="{FF2B5EF4-FFF2-40B4-BE49-F238E27FC236}">
                    <a16:creationId xmlns:a16="http://schemas.microsoft.com/office/drawing/2014/main" xmlns="" id="{03E6E17C-318B-460F-BD0A-92A8267575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15" y="3294"/>
                <a:ext cx="681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" name="Oval 356">
                <a:extLst>
                  <a:ext uri="{FF2B5EF4-FFF2-40B4-BE49-F238E27FC236}">
                    <a16:creationId xmlns:a16="http://schemas.microsoft.com/office/drawing/2014/main" xmlns="" id="{AB28FFDB-6C65-45B6-A87A-E182406BB8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1" y="3532"/>
                <a:ext cx="50" cy="7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4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9" name="Line 358">
                <a:extLst>
                  <a:ext uri="{FF2B5EF4-FFF2-40B4-BE49-F238E27FC236}">
                    <a16:creationId xmlns:a16="http://schemas.microsoft.com/office/drawing/2014/main" xmlns="" id="{3B77076D-8B08-4E5B-99C8-AAD1B43DAE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61" y="3484"/>
                <a:ext cx="0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" name="Line 359">
                <a:extLst>
                  <a:ext uri="{FF2B5EF4-FFF2-40B4-BE49-F238E27FC236}">
                    <a16:creationId xmlns:a16="http://schemas.microsoft.com/office/drawing/2014/main" xmlns="" id="{60C1FCF1-B6B4-4D69-A457-648E5AEF39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96" y="3484"/>
                <a:ext cx="0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" name="Line 360">
                <a:extLst>
                  <a:ext uri="{FF2B5EF4-FFF2-40B4-BE49-F238E27FC236}">
                    <a16:creationId xmlns:a16="http://schemas.microsoft.com/office/drawing/2014/main" xmlns="" id="{4E04B998-9C2C-4BDB-9BB8-32CA2EC4B5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31" y="3476"/>
                <a:ext cx="1" cy="10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" name="Text Box 361">
                <a:extLst>
                  <a:ext uri="{FF2B5EF4-FFF2-40B4-BE49-F238E27FC236}">
                    <a16:creationId xmlns:a16="http://schemas.microsoft.com/office/drawing/2014/main" xmlns="" id="{60113BE5-D488-4E6C-8066-DFBDE66BCC1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43" y="3553"/>
                <a:ext cx="326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>
                    <a:latin typeface="Times New Roman" panose="02020603050405020304" pitchFamily="18" charset="0"/>
                  </a:rPr>
                  <a:t>0</a:t>
                </a:r>
              </a:p>
            </p:txBody>
          </p:sp>
          <p:sp>
            <p:nvSpPr>
              <p:cNvPr id="63" name="Text Box 370">
                <a:extLst>
                  <a:ext uri="{FF2B5EF4-FFF2-40B4-BE49-F238E27FC236}">
                    <a16:creationId xmlns:a16="http://schemas.microsoft.com/office/drawing/2014/main" xmlns="" id="{F83812A8-E2F1-4B2E-9B9B-CA04C0E12B3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21" y="4008"/>
                <a:ext cx="54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400">
                    <a:latin typeface="Times New Roman" panose="02020603050405020304" pitchFamily="18" charset="0"/>
                  </a:rPr>
                  <a:t>C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216171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xmlns="" id="{F61474D6-6B1A-4717-BE51-DEEE33A79F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" y="1611313"/>
            <a:ext cx="852488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xmlns="" id="{D240B6F7-EADF-404F-A8BC-027C98826736}"/>
              </a:ext>
            </a:extLst>
          </p:cNvPr>
          <p:cNvSpPr txBox="1"/>
          <p:nvPr/>
        </p:nvSpPr>
        <p:spPr>
          <a:xfrm>
            <a:off x="1554163" y="1563688"/>
            <a:ext cx="9221787" cy="812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不等式的概念及不等式的解、解集的概念？</a:t>
            </a:r>
          </a:p>
        </p:txBody>
      </p:sp>
      <p:pic>
        <p:nvPicPr>
          <p:cNvPr id="7172" name="Picture 2">
            <a:extLst>
              <a:ext uri="{FF2B5EF4-FFF2-40B4-BE49-F238E27FC236}">
                <a16:creationId xmlns:a16="http://schemas.microsoft.com/office/drawing/2014/main" xmlns="" id="{063CC49C-9D32-4DF6-AB09-88B3691AF9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88" y="2786063"/>
            <a:ext cx="852487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xmlns="" id="{2D3BE837-85E1-45C3-A404-CDB15B64CA34}"/>
              </a:ext>
            </a:extLst>
          </p:cNvPr>
          <p:cNvSpPr txBox="1"/>
          <p:nvPr/>
        </p:nvSpPr>
        <p:spPr>
          <a:xfrm>
            <a:off x="1560513" y="2716213"/>
            <a:ext cx="10491787" cy="7413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了解不等式解集的两种表示法？</a:t>
            </a:r>
            <a:endParaRPr lang="en-US" altLang="zh-CN" sz="3600" b="1" dirty="0">
              <a:solidFill>
                <a:schemeClr val="tx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103E4242-74B9-452A-A211-98EFBBE9FE36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xmlns="" id="{76EBBACE-2260-4098-81CF-E72DAF74E1D9}"/>
              </a:ext>
            </a:extLst>
          </p:cNvPr>
          <p:cNvSpPr txBox="1"/>
          <p:nvPr/>
        </p:nvSpPr>
        <p:spPr>
          <a:xfrm>
            <a:off x="1560513" y="3805238"/>
            <a:ext cx="10491787" cy="7413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会利用数轴来表示不等式的解集？</a:t>
            </a:r>
          </a:p>
        </p:txBody>
      </p:sp>
      <p:pic>
        <p:nvPicPr>
          <p:cNvPr id="7176" name="Picture 2">
            <a:extLst>
              <a:ext uri="{FF2B5EF4-FFF2-40B4-BE49-F238E27FC236}">
                <a16:creationId xmlns:a16="http://schemas.microsoft.com/office/drawing/2014/main" xmlns="" id="{6873FA24-5411-45B4-9375-A91D6726BC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88" y="3865563"/>
            <a:ext cx="852487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A286747-008C-4555-B60C-AF2EF6B9F6FC}"/>
              </a:ext>
            </a:extLst>
          </p:cNvPr>
          <p:cNvSpPr/>
          <p:nvPr/>
        </p:nvSpPr>
        <p:spPr>
          <a:xfrm>
            <a:off x="4511826" y="-27384"/>
            <a:ext cx="29546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3" name="Text Box 263">
            <a:extLst>
              <a:ext uri="{FF2B5EF4-FFF2-40B4-BE49-F238E27FC236}">
                <a16:creationId xmlns:a16="http://schemas.microsoft.com/office/drawing/2014/main" xmlns="" id="{73EA203B-9361-4C91-96D1-7FADA8D789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013" y="1133475"/>
            <a:ext cx="87487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5.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直接写出下列不等式的解集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endParaRPr lang="en-US" altLang="zh-CN" sz="28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4" name="文本框 1">
            <a:extLst>
              <a:ext uri="{FF2B5EF4-FFF2-40B4-BE49-F238E27FC236}">
                <a16:creationId xmlns:a16="http://schemas.microsoft.com/office/drawing/2014/main" xmlns="" id="{20243F29-83C5-464E-8302-AC4F4075DB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9700" y="2273300"/>
            <a:ext cx="37274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i="1">
                <a:latin typeface="Times New Roman" panose="02020603050405020304" pitchFamily="18" charset="0"/>
              </a:rPr>
              <a:t>x</a:t>
            </a:r>
            <a:r>
              <a:rPr lang="en-US" altLang="zh-CN" sz="2800">
                <a:latin typeface="Times New Roman" panose="02020603050405020304" pitchFamily="18" charset="0"/>
              </a:rPr>
              <a:t>+3&gt;6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的解集是</a:t>
            </a:r>
            <a:r>
              <a:rPr lang="zh-CN" altLang="en-US" sz="2800" u="sng">
                <a:latin typeface="Times New Roman" panose="02020603050405020304" pitchFamily="18" charset="0"/>
              </a:rPr>
              <a:t>           </a:t>
            </a:r>
            <a:r>
              <a:rPr lang="zh-CN" altLang="en-US" sz="2800">
                <a:latin typeface="Times New Roman" panose="02020603050405020304" pitchFamily="18" charset="0"/>
              </a:rPr>
              <a:t>；     </a:t>
            </a:r>
          </a:p>
        </p:txBody>
      </p:sp>
      <p:sp>
        <p:nvSpPr>
          <p:cNvPr id="5" name="文本框 2">
            <a:extLst>
              <a:ext uri="{FF2B5EF4-FFF2-40B4-BE49-F238E27FC236}">
                <a16:creationId xmlns:a16="http://schemas.microsoft.com/office/drawing/2014/main" xmlns="" id="{737EEDE3-6673-42B4-ACA7-B206922745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9700" y="2978150"/>
            <a:ext cx="36131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latin typeface="Times New Roman" panose="02020603050405020304" pitchFamily="18" charset="0"/>
              </a:rPr>
              <a:t>2</a:t>
            </a:r>
            <a:r>
              <a:rPr lang="en-US" altLang="zh-CN" sz="2800" i="1">
                <a:latin typeface="Times New Roman" panose="02020603050405020304" pitchFamily="18" charset="0"/>
              </a:rPr>
              <a:t>x</a:t>
            </a:r>
            <a:r>
              <a:rPr lang="en-US" altLang="zh-CN" sz="2800">
                <a:latin typeface="Times New Roman" panose="02020603050405020304" pitchFamily="18" charset="0"/>
              </a:rPr>
              <a:t>&lt;8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的解集是</a:t>
            </a:r>
            <a:r>
              <a:rPr lang="zh-CN" altLang="en-US" sz="2800" u="sng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；   </a:t>
            </a:r>
            <a:endParaRPr lang="zh-CN" altLang="en-US" sz="2800">
              <a:latin typeface="Times New Roman" panose="02020603050405020304" pitchFamily="18" charset="0"/>
            </a:endParaRPr>
          </a:p>
        </p:txBody>
      </p:sp>
      <p:sp>
        <p:nvSpPr>
          <p:cNvPr id="6" name="文本框 3">
            <a:extLst>
              <a:ext uri="{FF2B5EF4-FFF2-40B4-BE49-F238E27FC236}">
                <a16:creationId xmlns:a16="http://schemas.microsoft.com/office/drawing/2014/main" xmlns="" id="{5BE03141-136A-4950-B916-9E41D7C4AA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9700" y="3673475"/>
            <a:ext cx="392906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i="1">
                <a:latin typeface="Times New Roman" panose="02020603050405020304" pitchFamily="18" charset="0"/>
              </a:rPr>
              <a:t>x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2800">
                <a:latin typeface="Times New Roman" panose="02020603050405020304" pitchFamily="18" charset="0"/>
              </a:rPr>
              <a:t>2&gt;0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的解集是</a:t>
            </a:r>
            <a:r>
              <a:rPr lang="zh-CN" altLang="en-US" sz="2800" u="sng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lang="zh-CN" altLang="en-US" sz="2800">
              <a:latin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6AC1C9FE-8093-40DC-B371-ADD5CEE300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6688" y="2273300"/>
            <a:ext cx="71913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</a:rPr>
              <a:t>x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&gt;3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CF1DF6CF-CC0F-4D36-A970-EFBBA06112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9850" y="2927350"/>
            <a:ext cx="7207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</a:rPr>
              <a:t>x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&lt;4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42DAA7B-5CF5-4E8F-93D4-7DCA2BA84B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6688" y="3570288"/>
            <a:ext cx="71913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</a:rPr>
              <a:t>x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&gt;2</a:t>
            </a:r>
          </a:p>
        </p:txBody>
      </p:sp>
    </p:spTree>
    <p:extLst>
      <p:ext uri="{BB962C8B-B14F-4D97-AF65-F5344CB8AC3E}">
        <p14:creationId xmlns:p14="http://schemas.microsoft.com/office/powerpoint/2010/main" val="29690558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BD3AB16D-4B64-4B5D-89B8-C2A8C247C2DB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xmlns="" id="{C8275C48-008E-4E9F-9463-B4A78631FC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3941763"/>
            <a:ext cx="11660188" cy="5111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1600" b="1" dirty="0">
                <a:latin typeface="+mj-ea"/>
                <a:ea typeface="+mj-ea"/>
              </a:rPr>
              <a:t>一般的，一个含有未知数的不等式的所有的解，组成这个不等式的解集。</a:t>
            </a:r>
            <a:endParaRPr lang="en-US" altLang="zh-CN" sz="1600" b="1" dirty="0">
              <a:latin typeface="+mj-ea"/>
              <a:ea typeface="+mj-ea"/>
            </a:endParaRPr>
          </a:p>
        </p:txBody>
      </p:sp>
      <p:sp>
        <p:nvSpPr>
          <p:cNvPr id="4" name="文本框 2">
            <a:extLst>
              <a:ext uri="{FF2B5EF4-FFF2-40B4-BE49-F238E27FC236}">
                <a16:creationId xmlns:a16="http://schemas.microsoft.com/office/drawing/2014/main" xmlns="" id="{2CE8015F-EB69-4E8E-ADA1-703848D98B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8" y="3451225"/>
            <a:ext cx="42878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  <a:sym typeface="宋体" panose="02010600030101010101" pitchFamily="2" charset="-122"/>
              </a:rPr>
              <a:t>三、不等式的解集及解不等式的概念</a:t>
            </a:r>
            <a:endParaRPr lang="en-US" altLang="zh-CN" sz="2000" b="1" dirty="0">
              <a:solidFill>
                <a:srgbClr val="FF0000"/>
              </a:solidFill>
              <a:latin typeface="+mn-ea"/>
              <a:ea typeface="+mn-ea"/>
              <a:sym typeface="宋体" panose="0201060003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EBE071DC-3BFE-4CCE-A6B7-960930DD1A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638" y="4465638"/>
            <a:ext cx="7412037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1600" b="1" dirty="0">
                <a:latin typeface="+mj-ea"/>
                <a:ea typeface="+mj-ea"/>
              </a:rPr>
              <a:t>求不等式的解集的过程叫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解不等式。</a:t>
            </a:r>
            <a:endParaRPr lang="en-US" altLang="zh-CN" sz="16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" name="Text Box 3">
            <a:extLst>
              <a:ext uri="{FF2B5EF4-FFF2-40B4-BE49-F238E27FC236}">
                <a16:creationId xmlns:a16="http://schemas.microsoft.com/office/drawing/2014/main" xmlns="" id="{C7C8CCC8-B3AD-4298-A8C1-8A9C5196AC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650" y="4857750"/>
            <a:ext cx="44592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四、解集的表示方法：</a:t>
            </a: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xmlns="" id="{B663CC93-B891-4623-A06F-374F39B313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938" y="5353050"/>
            <a:ext cx="66944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1600" b="1" dirty="0">
                <a:latin typeface="+mj-ea"/>
                <a:ea typeface="+mj-ea"/>
              </a:rPr>
              <a:t>第一种</a:t>
            </a:r>
            <a:r>
              <a:rPr lang="en-US" altLang="zh-CN" sz="1600" b="1" dirty="0">
                <a:latin typeface="+mj-ea"/>
                <a:ea typeface="+mj-ea"/>
              </a:rPr>
              <a:t>:</a:t>
            </a:r>
            <a:r>
              <a:rPr lang="zh-CN" altLang="en-US" sz="1600" b="1" dirty="0">
                <a:latin typeface="+mj-ea"/>
                <a:ea typeface="+mj-ea"/>
              </a:rPr>
              <a:t>用式子</a:t>
            </a:r>
            <a:r>
              <a:rPr lang="en-US" altLang="zh-CN" sz="1600" b="1" dirty="0">
                <a:latin typeface="+mj-ea"/>
                <a:ea typeface="+mj-ea"/>
              </a:rPr>
              <a:t>(</a:t>
            </a:r>
            <a:r>
              <a:rPr lang="zh-CN" altLang="en-US" sz="1600" b="1" dirty="0">
                <a:latin typeface="+mj-ea"/>
                <a:ea typeface="+mj-ea"/>
              </a:rPr>
              <a:t>如</a:t>
            </a:r>
            <a:r>
              <a:rPr lang="en-US" altLang="zh-CN" sz="1600" b="1" dirty="0">
                <a:latin typeface="+mj-ea"/>
                <a:ea typeface="+mj-ea"/>
              </a:rPr>
              <a:t>x&gt;2),</a:t>
            </a:r>
            <a:r>
              <a:rPr lang="zh-CN" altLang="en-US" sz="1600" b="1" dirty="0">
                <a:latin typeface="+mj-ea"/>
                <a:ea typeface="+mj-ea"/>
              </a:rPr>
              <a:t>即用最简形式的不等式</a:t>
            </a:r>
            <a:r>
              <a:rPr lang="en-US" altLang="zh-CN" sz="1600" b="1" dirty="0">
                <a:latin typeface="+mj-ea"/>
                <a:ea typeface="+mj-ea"/>
              </a:rPr>
              <a:t>(</a:t>
            </a:r>
            <a:r>
              <a:rPr lang="zh-CN" altLang="en-US" sz="1600" b="1" dirty="0">
                <a:latin typeface="+mj-ea"/>
                <a:ea typeface="+mj-ea"/>
              </a:rPr>
              <a:t>如</a:t>
            </a:r>
            <a:r>
              <a:rPr lang="en-US" altLang="zh-CN" sz="1600" b="1" dirty="0">
                <a:latin typeface="+mj-ea"/>
                <a:ea typeface="+mj-ea"/>
              </a:rPr>
              <a:t>x&gt;a</a:t>
            </a:r>
            <a:r>
              <a:rPr lang="zh-CN" altLang="en-US" sz="1600" b="1" dirty="0">
                <a:latin typeface="+mj-ea"/>
                <a:ea typeface="+mj-ea"/>
              </a:rPr>
              <a:t>或</a:t>
            </a:r>
            <a:r>
              <a:rPr lang="en-US" altLang="zh-CN" sz="1600" b="1" dirty="0">
                <a:latin typeface="+mj-ea"/>
                <a:ea typeface="+mj-ea"/>
              </a:rPr>
              <a:t>x&lt;a)</a:t>
            </a:r>
            <a:r>
              <a:rPr lang="zh-CN" altLang="en-US" sz="1600" b="1" dirty="0">
                <a:latin typeface="+mj-ea"/>
                <a:ea typeface="+mj-ea"/>
              </a:rPr>
              <a:t>来表示。</a:t>
            </a:r>
            <a:endParaRPr lang="en-US" altLang="zh-CN" sz="1600" b="1" dirty="0">
              <a:latin typeface="+mj-ea"/>
              <a:ea typeface="+mj-ea"/>
            </a:endParaRPr>
          </a:p>
        </p:txBody>
      </p:sp>
      <p:sp>
        <p:nvSpPr>
          <p:cNvPr id="8" name="Rectangle 65">
            <a:extLst>
              <a:ext uri="{FF2B5EF4-FFF2-40B4-BE49-F238E27FC236}">
                <a16:creationId xmlns:a16="http://schemas.microsoft.com/office/drawing/2014/main" xmlns="" id="{13C400E2-87D0-4A12-9783-E27D74D78F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5932488"/>
            <a:ext cx="73421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1600" b="1" dirty="0">
                <a:latin typeface="+mj-ea"/>
                <a:ea typeface="+mj-ea"/>
              </a:rPr>
              <a:t>第二种</a:t>
            </a:r>
            <a:r>
              <a:rPr lang="en-US" altLang="zh-CN" sz="1600" b="1" dirty="0">
                <a:latin typeface="+mj-ea"/>
                <a:ea typeface="+mj-ea"/>
              </a:rPr>
              <a:t>:</a:t>
            </a:r>
            <a:r>
              <a:rPr lang="zh-CN" altLang="en-US" sz="1600" b="1" dirty="0">
                <a:latin typeface="+mj-ea"/>
                <a:ea typeface="+mj-ea"/>
              </a:rPr>
              <a:t>用数轴</a:t>
            </a:r>
            <a:r>
              <a:rPr lang="en-US" altLang="zh-CN" sz="1600" b="1" dirty="0">
                <a:latin typeface="+mj-ea"/>
                <a:ea typeface="+mj-ea"/>
              </a:rPr>
              <a:t>,</a:t>
            </a:r>
            <a:r>
              <a:rPr lang="zh-CN" altLang="en-US" sz="1600" b="1" dirty="0">
                <a:latin typeface="+mj-ea"/>
                <a:ea typeface="+mj-ea"/>
              </a:rPr>
              <a:t>一般标出数轴上某一区间</a:t>
            </a:r>
            <a:r>
              <a:rPr lang="en-US" altLang="zh-CN" sz="1600" b="1" dirty="0">
                <a:latin typeface="+mj-ea"/>
                <a:ea typeface="+mj-ea"/>
              </a:rPr>
              <a:t>,</a:t>
            </a:r>
            <a:r>
              <a:rPr lang="zh-CN" altLang="en-US" sz="1600" b="1" dirty="0">
                <a:latin typeface="+mj-ea"/>
                <a:ea typeface="+mj-ea"/>
              </a:rPr>
              <a:t>其中的点对应的数值都是不等式的解。</a:t>
            </a:r>
            <a:endParaRPr lang="en-US" altLang="zh-CN" sz="1600" b="1" dirty="0">
              <a:latin typeface="+mj-ea"/>
              <a:ea typeface="+mj-ea"/>
            </a:endParaRP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xmlns="" id="{A26132B8-A71E-4BDD-8FA5-C3492E376E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2755900"/>
            <a:ext cx="11736387" cy="584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600" b="1" dirty="0">
                <a:latin typeface="+mj-ea"/>
                <a:ea typeface="+mj-ea"/>
              </a:rPr>
              <a:t>我们曾经学过“使方程两边相等的未知数的值就是方程的解”</a:t>
            </a:r>
            <a:r>
              <a:rPr lang="en-US" altLang="zh-CN" sz="1600" b="1" dirty="0">
                <a:latin typeface="+mj-ea"/>
                <a:ea typeface="+mj-ea"/>
              </a:rPr>
              <a:t>,</a:t>
            </a:r>
            <a:r>
              <a:rPr lang="zh-CN" altLang="en-US" sz="1600" b="1" dirty="0">
                <a:latin typeface="+mj-ea"/>
                <a:ea typeface="+mj-ea"/>
              </a:rPr>
              <a:t>与方程类似 </a:t>
            </a:r>
            <a:r>
              <a:rPr lang="en-US" altLang="zh-CN" sz="1600" b="1" dirty="0">
                <a:latin typeface="+mj-ea"/>
                <a:ea typeface="+mj-ea"/>
              </a:rPr>
              <a:t>, </a:t>
            </a:r>
            <a:r>
              <a:rPr lang="zh-CN" altLang="en-US" sz="1600" b="1" dirty="0">
                <a:latin typeface="+mj-ea"/>
                <a:ea typeface="+mj-ea"/>
              </a:rPr>
              <a:t>能使不等式成立的未知数的值叫不等式的解。</a:t>
            </a:r>
            <a:endParaRPr lang="en-US" altLang="zh-CN" sz="1600" b="1" dirty="0">
              <a:latin typeface="+mj-ea"/>
              <a:ea typeface="+mj-ea"/>
            </a:endParaRPr>
          </a:p>
        </p:txBody>
      </p:sp>
      <p:sp>
        <p:nvSpPr>
          <p:cNvPr id="11" name="文本框 2">
            <a:extLst>
              <a:ext uri="{FF2B5EF4-FFF2-40B4-BE49-F238E27FC236}">
                <a16:creationId xmlns:a16="http://schemas.microsoft.com/office/drawing/2014/main" xmlns="" id="{795FA048-54DB-4717-9A9A-09384E424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650" y="2384425"/>
            <a:ext cx="2749550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  <a:sym typeface="宋体" panose="02010600030101010101" pitchFamily="2" charset="-122"/>
              </a:rPr>
              <a:t>二、不等式的解的概念</a:t>
            </a:r>
            <a:endParaRPr lang="en-US" altLang="zh-CN" sz="2000" b="1" dirty="0">
              <a:solidFill>
                <a:srgbClr val="FF0000"/>
              </a:solidFill>
              <a:latin typeface="+mn-ea"/>
              <a:ea typeface="+mn-ea"/>
              <a:sym typeface="宋体" panose="02010600030101010101" pitchFamily="2" charset="-122"/>
            </a:endParaRPr>
          </a:p>
        </p:txBody>
      </p:sp>
      <p:sp>
        <p:nvSpPr>
          <p:cNvPr id="12" name="矩形 24620">
            <a:extLst>
              <a:ext uri="{FF2B5EF4-FFF2-40B4-BE49-F238E27FC236}">
                <a16:creationId xmlns:a16="http://schemas.microsoft.com/office/drawing/2014/main" xmlns="" id="{AC1CA9A0-958A-4D1E-98CB-54B8032C08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225" y="1493838"/>
            <a:ext cx="114252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1600" b="1" dirty="0">
                <a:latin typeface="+mj-ea"/>
                <a:ea typeface="+mj-ea"/>
              </a:rPr>
              <a:t>像</a:t>
            </a:r>
            <a:r>
              <a:rPr lang="en-US" altLang="zh-CN" sz="1600" b="1" dirty="0">
                <a:latin typeface="+mj-ea"/>
                <a:ea typeface="+mj-ea"/>
              </a:rPr>
              <a:t>156&gt;155</a:t>
            </a:r>
            <a:r>
              <a:rPr lang="zh-CN" altLang="en-US" sz="1600" b="1" dirty="0">
                <a:latin typeface="+mj-ea"/>
                <a:ea typeface="+mj-ea"/>
              </a:rPr>
              <a:t>，</a:t>
            </a:r>
            <a:r>
              <a:rPr lang="en-US" altLang="zh-CN" sz="1600" b="1" dirty="0">
                <a:latin typeface="+mj-ea"/>
                <a:ea typeface="+mj-ea"/>
              </a:rPr>
              <a:t>155&lt;156</a:t>
            </a:r>
            <a:r>
              <a:rPr lang="zh-CN" altLang="en-US" sz="1600" b="1" dirty="0">
                <a:latin typeface="+mj-ea"/>
                <a:ea typeface="+mj-ea"/>
              </a:rPr>
              <a:t>，</a:t>
            </a:r>
            <a:r>
              <a:rPr lang="en-US" altLang="zh-CN" sz="1600" b="1" i="1" dirty="0">
                <a:latin typeface="+mj-ea"/>
                <a:ea typeface="+mj-ea"/>
              </a:rPr>
              <a:t>x</a:t>
            </a:r>
            <a:r>
              <a:rPr lang="en-US" altLang="zh-CN" sz="1600" b="1" dirty="0">
                <a:latin typeface="+mj-ea"/>
                <a:ea typeface="+mj-ea"/>
              </a:rPr>
              <a:t>&gt;50</a:t>
            </a:r>
            <a:r>
              <a:rPr lang="zh-CN" altLang="en-US" sz="1600" b="1" dirty="0">
                <a:latin typeface="+mj-ea"/>
                <a:ea typeface="+mj-ea"/>
              </a:rPr>
              <a:t>，这样，我们把用符号</a:t>
            </a:r>
            <a:r>
              <a:rPr lang="en-US" altLang="zh-CN" sz="1600" b="1" dirty="0">
                <a:latin typeface="+mj-ea"/>
                <a:ea typeface="+mj-ea"/>
              </a:rPr>
              <a:t>“&gt;”</a:t>
            </a:r>
            <a:r>
              <a:rPr lang="zh-CN" altLang="en-US" sz="1600" b="1" dirty="0">
                <a:latin typeface="+mj-ea"/>
                <a:ea typeface="+mj-ea"/>
              </a:rPr>
              <a:t>或</a:t>
            </a:r>
            <a:r>
              <a:rPr lang="en-US" altLang="zh-CN" sz="1600" b="1" dirty="0">
                <a:latin typeface="+mj-ea"/>
                <a:ea typeface="+mj-ea"/>
              </a:rPr>
              <a:t>“&lt;”</a:t>
            </a:r>
            <a:r>
              <a:rPr lang="zh-CN" altLang="en-US" sz="1600" b="1" dirty="0">
                <a:latin typeface="+mj-ea"/>
                <a:ea typeface="+mj-ea"/>
              </a:rPr>
              <a:t>连接而成的式子叫做</a:t>
            </a:r>
            <a:r>
              <a:rPr lang="zh-CN" altLang="en-US" sz="1600" b="1" dirty="0">
                <a:solidFill>
                  <a:srgbClr val="FF0000"/>
                </a:solidFill>
                <a:latin typeface="+mj-ea"/>
                <a:ea typeface="+mj-ea"/>
              </a:rPr>
              <a:t>不等式。</a:t>
            </a:r>
            <a:r>
              <a:rPr lang="zh-CN" altLang="en-US" sz="1600" b="1" dirty="0">
                <a:latin typeface="+mj-ea"/>
                <a:ea typeface="+mj-ea"/>
              </a:rPr>
              <a:t>像</a:t>
            </a:r>
            <a:r>
              <a:rPr lang="en-US" altLang="zh-CN" sz="1600" b="1" dirty="0">
                <a:latin typeface="+mj-ea"/>
                <a:ea typeface="+mj-ea"/>
              </a:rPr>
              <a:t>a≠2</a:t>
            </a:r>
            <a:r>
              <a:rPr lang="zh-CN" altLang="en-US" sz="1600" b="1" dirty="0">
                <a:latin typeface="+mj-ea"/>
                <a:ea typeface="+mj-ea"/>
              </a:rPr>
              <a:t>这样的式子也叫做不等式。</a:t>
            </a:r>
            <a:endParaRPr lang="en-US" altLang="zh-CN" sz="1600" b="1" dirty="0">
              <a:latin typeface="+mj-ea"/>
              <a:ea typeface="+mj-ea"/>
            </a:endParaRPr>
          </a:p>
        </p:txBody>
      </p:sp>
      <p:sp>
        <p:nvSpPr>
          <p:cNvPr id="13" name="文本框 1">
            <a:extLst>
              <a:ext uri="{FF2B5EF4-FFF2-40B4-BE49-F238E27FC236}">
                <a16:creationId xmlns:a16="http://schemas.microsoft.com/office/drawing/2014/main" xmlns="" id="{8723099A-F114-4852-AD42-DB1C4A2E8C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125" y="1119188"/>
            <a:ext cx="22367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一、不等式的概念</a:t>
            </a:r>
            <a:endParaRPr lang="en-US" altLang="zh-CN" sz="20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1">
            <a:extLst>
              <a:ext uri="{FF2B5EF4-FFF2-40B4-BE49-F238E27FC236}">
                <a16:creationId xmlns:a16="http://schemas.microsoft.com/office/drawing/2014/main" xmlns="" id="{9EF91F77-9A66-4FF0-BE40-7E00C95D379A}"/>
              </a:ext>
            </a:extLst>
          </p:cNvPr>
          <p:cNvSpPr/>
          <p:nvPr/>
        </p:nvSpPr>
        <p:spPr>
          <a:xfrm>
            <a:off x="3236913" y="2355850"/>
            <a:ext cx="5719762" cy="120967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5F5F97C6-066E-4493-B0DA-09F7E77FD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9075" y="2430463"/>
            <a:ext cx="4392613" cy="1098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6600" b="1">
                <a:solidFill>
                  <a:srgbClr val="00B05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谢谢观看！</a:t>
            </a:r>
          </a:p>
        </p:txBody>
      </p:sp>
      <p:sp>
        <p:nvSpPr>
          <p:cNvPr id="6" name="任意多边形 4">
            <a:extLst>
              <a:ext uri="{FF2B5EF4-FFF2-40B4-BE49-F238E27FC236}">
                <a16:creationId xmlns:a16="http://schemas.microsoft.com/office/drawing/2014/main" xmlns="" id="{F88BC83D-5B93-41AC-92F1-F3E392CF59AA}"/>
              </a:ext>
            </a:extLst>
          </p:cNvPr>
          <p:cNvSpPr/>
          <p:nvPr/>
        </p:nvSpPr>
        <p:spPr>
          <a:xfrm rot="20111513">
            <a:off x="2789238" y="2054225"/>
            <a:ext cx="403225" cy="674688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7" name="任意多边形 5">
            <a:extLst>
              <a:ext uri="{FF2B5EF4-FFF2-40B4-BE49-F238E27FC236}">
                <a16:creationId xmlns:a16="http://schemas.microsoft.com/office/drawing/2014/main" xmlns="" id="{8E516CFA-557D-4396-B496-542EA3C62C09}"/>
              </a:ext>
            </a:extLst>
          </p:cNvPr>
          <p:cNvSpPr/>
          <p:nvPr/>
        </p:nvSpPr>
        <p:spPr>
          <a:xfrm>
            <a:off x="2589213" y="2809875"/>
            <a:ext cx="358775" cy="327025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8" name="任意多边形 6">
            <a:extLst>
              <a:ext uri="{FF2B5EF4-FFF2-40B4-BE49-F238E27FC236}">
                <a16:creationId xmlns:a16="http://schemas.microsoft.com/office/drawing/2014/main" xmlns="" id="{284FCDAC-98ED-4A01-80BD-89F37D5CA0CF}"/>
              </a:ext>
            </a:extLst>
          </p:cNvPr>
          <p:cNvSpPr/>
          <p:nvPr/>
        </p:nvSpPr>
        <p:spPr>
          <a:xfrm>
            <a:off x="8978900" y="3027363"/>
            <a:ext cx="258763" cy="269875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9" name="任意多边形 7">
            <a:extLst>
              <a:ext uri="{FF2B5EF4-FFF2-40B4-BE49-F238E27FC236}">
                <a16:creationId xmlns:a16="http://schemas.microsoft.com/office/drawing/2014/main" xmlns="" id="{21461469-CAB8-490B-9DD2-A5AA593CB54E}"/>
              </a:ext>
            </a:extLst>
          </p:cNvPr>
          <p:cNvSpPr/>
          <p:nvPr/>
        </p:nvSpPr>
        <p:spPr>
          <a:xfrm>
            <a:off x="9336088" y="2432050"/>
            <a:ext cx="381000" cy="27146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0" name="任意多边形 9">
            <a:extLst>
              <a:ext uri="{FF2B5EF4-FFF2-40B4-BE49-F238E27FC236}">
                <a16:creationId xmlns:a16="http://schemas.microsoft.com/office/drawing/2014/main" xmlns="" id="{ABC63774-60B4-42A7-9321-C91AC532FCC5}"/>
              </a:ext>
            </a:extLst>
          </p:cNvPr>
          <p:cNvSpPr/>
          <p:nvPr/>
        </p:nvSpPr>
        <p:spPr>
          <a:xfrm rot="13248669">
            <a:off x="2928938" y="3641725"/>
            <a:ext cx="180975" cy="30956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1" name="任意多边形 10">
            <a:extLst>
              <a:ext uri="{FF2B5EF4-FFF2-40B4-BE49-F238E27FC236}">
                <a16:creationId xmlns:a16="http://schemas.microsoft.com/office/drawing/2014/main" xmlns="" id="{F6C3EB53-3C11-4BDD-A0B2-632A91E596A4}"/>
              </a:ext>
            </a:extLst>
          </p:cNvPr>
          <p:cNvSpPr/>
          <p:nvPr/>
        </p:nvSpPr>
        <p:spPr>
          <a:xfrm rot="17258953">
            <a:off x="8686800" y="1843088"/>
            <a:ext cx="396875" cy="428625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2" name="任意多边形 4">
            <a:extLst>
              <a:ext uri="{FF2B5EF4-FFF2-40B4-BE49-F238E27FC236}">
                <a16:creationId xmlns:a16="http://schemas.microsoft.com/office/drawing/2014/main" xmlns="" id="{944BFFFA-EFBD-4AE8-BE24-251B87DA096A}"/>
              </a:ext>
            </a:extLst>
          </p:cNvPr>
          <p:cNvSpPr/>
          <p:nvPr/>
        </p:nvSpPr>
        <p:spPr>
          <a:xfrm rot="20111513">
            <a:off x="9009063" y="3497263"/>
            <a:ext cx="417512" cy="406400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22940">
            <a:extLst>
              <a:ext uri="{FF2B5EF4-FFF2-40B4-BE49-F238E27FC236}">
                <a16:creationId xmlns:a16="http://schemas.microsoft.com/office/drawing/2014/main" xmlns="" id="{C6B7BCC1-ECE3-4CDE-B75D-B686F00EF7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4288" y="1549400"/>
            <a:ext cx="103425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sz="2800" b="1" dirty="0">
                <a:latin typeface="+mj-ea"/>
                <a:ea typeface="+mj-ea"/>
              </a:rPr>
              <a:t>    </a:t>
            </a:r>
            <a:r>
              <a:rPr lang="zh-CN" altLang="en-US" sz="3200" b="1" dirty="0">
                <a:latin typeface="+mj-ea"/>
                <a:ea typeface="+mj-ea"/>
              </a:rPr>
              <a:t>现实生活中，数量之间存在着相等与不相等的关系。</a:t>
            </a:r>
            <a:endParaRPr lang="en-US" altLang="zh-CN" sz="3200" b="1" dirty="0">
              <a:latin typeface="+mj-ea"/>
              <a:ea typeface="+mj-ea"/>
            </a:endParaRPr>
          </a:p>
        </p:txBody>
      </p:sp>
      <p:sp>
        <p:nvSpPr>
          <p:cNvPr id="80903" name="矩形 80902">
            <a:extLst>
              <a:ext uri="{FF2B5EF4-FFF2-40B4-BE49-F238E27FC236}">
                <a16:creationId xmlns:a16="http://schemas.microsoft.com/office/drawing/2014/main" xmlns="" id="{0E9110BF-D95C-4607-9DAE-33E511C874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2152650"/>
            <a:ext cx="113760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latin typeface="+mj-ea"/>
                <a:ea typeface="+mj-ea"/>
              </a:rPr>
              <a:t>例如，小明的身高为</a:t>
            </a:r>
            <a:r>
              <a:rPr lang="en-US" altLang="zh-CN" sz="2800" dirty="0">
                <a:latin typeface="+mj-ea"/>
                <a:ea typeface="+mj-ea"/>
              </a:rPr>
              <a:t>155cm</a:t>
            </a:r>
            <a:r>
              <a:rPr lang="zh-CN" altLang="en-US" sz="2800" dirty="0">
                <a:latin typeface="+mj-ea"/>
                <a:ea typeface="+mj-ea"/>
              </a:rPr>
              <a:t>，小聪的身高为</a:t>
            </a:r>
            <a:r>
              <a:rPr lang="en-US" altLang="zh-CN" sz="2800" dirty="0">
                <a:latin typeface="+mj-ea"/>
                <a:ea typeface="+mj-ea"/>
              </a:rPr>
              <a:t>156cm</a:t>
            </a:r>
            <a:r>
              <a:rPr lang="zh-CN" altLang="en-US" sz="2800" dirty="0">
                <a:latin typeface="+mj-ea"/>
                <a:ea typeface="+mj-ea"/>
              </a:rPr>
              <a:t>，则我们可以用不等号“</a:t>
            </a:r>
            <a:r>
              <a:rPr lang="en-US" altLang="zh-CN" sz="2800" dirty="0">
                <a:latin typeface="+mj-ea"/>
                <a:ea typeface="+mj-ea"/>
              </a:rPr>
              <a:t>&gt;”</a:t>
            </a:r>
            <a:r>
              <a:rPr lang="zh-CN" altLang="en-US" sz="2800" dirty="0">
                <a:latin typeface="+mj-ea"/>
                <a:ea typeface="+mj-ea"/>
              </a:rPr>
              <a:t>或“</a:t>
            </a:r>
            <a:r>
              <a:rPr lang="en-US" altLang="zh-CN" sz="2800" dirty="0">
                <a:latin typeface="+mj-ea"/>
                <a:ea typeface="+mj-ea"/>
              </a:rPr>
              <a:t>&lt;”</a:t>
            </a:r>
            <a:r>
              <a:rPr lang="zh-CN" altLang="en-US" sz="2800" dirty="0">
                <a:latin typeface="+mj-ea"/>
                <a:ea typeface="+mj-ea"/>
              </a:rPr>
              <a:t>来表示他们的身高之间的关系。</a:t>
            </a:r>
            <a:endParaRPr lang="en-US" altLang="zh-CN" sz="2800" dirty="0">
              <a:latin typeface="+mj-ea"/>
              <a:ea typeface="+mj-ea"/>
            </a:endParaRPr>
          </a:p>
        </p:txBody>
      </p:sp>
      <p:sp>
        <p:nvSpPr>
          <p:cNvPr id="80905" name="矩形 80904">
            <a:extLst>
              <a:ext uri="{FF2B5EF4-FFF2-40B4-BE49-F238E27FC236}">
                <a16:creationId xmlns:a16="http://schemas.microsoft.com/office/drawing/2014/main" xmlns="" id="{F076F6E7-E3A5-45BB-9D74-7C1EA73035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638" y="3790950"/>
            <a:ext cx="5727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</a:rPr>
              <a:t>如：</a:t>
            </a:r>
            <a:r>
              <a:rPr lang="en-US" altLang="zh-CN" sz="3200" b="1" dirty="0">
                <a:solidFill>
                  <a:srgbClr val="FF0000"/>
                </a:solidFill>
                <a:latin typeface="+mj-ea"/>
                <a:ea typeface="+mj-ea"/>
              </a:rPr>
              <a:t>156 &gt; 155</a:t>
            </a: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</a:rPr>
              <a:t>或</a:t>
            </a:r>
            <a:r>
              <a:rPr lang="en-US" altLang="zh-CN" sz="3200" b="1" dirty="0">
                <a:solidFill>
                  <a:srgbClr val="FF0000"/>
                </a:solidFill>
                <a:latin typeface="+mj-ea"/>
                <a:ea typeface="+mj-ea"/>
              </a:rPr>
              <a:t>155 &lt; 156</a:t>
            </a: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</a:rPr>
              <a:t>。</a:t>
            </a:r>
            <a:endParaRPr lang="en-US" altLang="zh-CN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grpSp>
        <p:nvGrpSpPr>
          <p:cNvPr id="2" name="组合 81057">
            <a:extLst>
              <a:ext uri="{FF2B5EF4-FFF2-40B4-BE49-F238E27FC236}">
                <a16:creationId xmlns:a16="http://schemas.microsoft.com/office/drawing/2014/main" xmlns="" id="{6E0B1D9C-215C-469F-B5FF-D05C1A924F56}"/>
              </a:ext>
            </a:extLst>
          </p:cNvPr>
          <p:cNvGrpSpPr>
            <a:grpSpLocks/>
          </p:cNvGrpSpPr>
          <p:nvPr/>
        </p:nvGrpSpPr>
        <p:grpSpPr bwMode="auto">
          <a:xfrm>
            <a:off x="7608888" y="3790950"/>
            <a:ext cx="4078287" cy="2317750"/>
            <a:chOff x="3611" y="2496"/>
            <a:chExt cx="1964" cy="1116"/>
          </a:xfrm>
        </p:grpSpPr>
        <p:pic>
          <p:nvPicPr>
            <p:cNvPr id="8200" name="图片 80905" descr="MCj04457300000[1]">
              <a:extLst>
                <a:ext uri="{FF2B5EF4-FFF2-40B4-BE49-F238E27FC236}">
                  <a16:creationId xmlns:a16="http://schemas.microsoft.com/office/drawing/2014/main" xmlns="" id="{E4AB7CC6-68ED-4927-9422-529ED81583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2" y="2496"/>
              <a:ext cx="511" cy="1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201" name="组合 80906">
              <a:extLst>
                <a:ext uri="{FF2B5EF4-FFF2-40B4-BE49-F238E27FC236}">
                  <a16:creationId xmlns:a16="http://schemas.microsoft.com/office/drawing/2014/main" xmlns="" id="{DB8FEE08-AEA0-4135-A2DA-3A57340C95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0" y="2563"/>
              <a:ext cx="356" cy="1049"/>
              <a:chOff x="1932" y="2315"/>
              <a:chExt cx="281" cy="828"/>
            </a:xfrm>
          </p:grpSpPr>
          <p:sp>
            <p:nvSpPr>
              <p:cNvPr id="8214" name="任意多边形 80907">
                <a:extLst>
                  <a:ext uri="{FF2B5EF4-FFF2-40B4-BE49-F238E27FC236}">
                    <a16:creationId xmlns:a16="http://schemas.microsoft.com/office/drawing/2014/main" xmlns="" id="{E09591FC-CF7B-473D-A8E3-E76EAF09F0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2" y="2315"/>
                <a:ext cx="47" cy="62"/>
              </a:xfrm>
              <a:custGeom>
                <a:avLst/>
                <a:gdLst>
                  <a:gd name="T0" fmla="*/ 3 w 712"/>
                  <a:gd name="T1" fmla="*/ 0 h 927"/>
                  <a:gd name="T2" fmla="*/ 2 w 712"/>
                  <a:gd name="T3" fmla="*/ 0 h 927"/>
                  <a:gd name="T4" fmla="*/ 2 w 712"/>
                  <a:gd name="T5" fmla="*/ 1 h 927"/>
                  <a:gd name="T6" fmla="*/ 2 w 712"/>
                  <a:gd name="T7" fmla="*/ 1 h 927"/>
                  <a:gd name="T8" fmla="*/ 1 w 712"/>
                  <a:gd name="T9" fmla="*/ 2 h 927"/>
                  <a:gd name="T10" fmla="*/ 1 w 712"/>
                  <a:gd name="T11" fmla="*/ 2 h 927"/>
                  <a:gd name="T12" fmla="*/ 1 w 712"/>
                  <a:gd name="T13" fmla="*/ 2 h 927"/>
                  <a:gd name="T14" fmla="*/ 0 w 712"/>
                  <a:gd name="T15" fmla="*/ 2 h 927"/>
                  <a:gd name="T16" fmla="*/ 0 w 712"/>
                  <a:gd name="T17" fmla="*/ 3 h 927"/>
                  <a:gd name="T18" fmla="*/ 0 w 712"/>
                  <a:gd name="T19" fmla="*/ 3 h 927"/>
                  <a:gd name="T20" fmla="*/ 0 w 712"/>
                  <a:gd name="T21" fmla="*/ 3 h 927"/>
                  <a:gd name="T22" fmla="*/ 0 w 712"/>
                  <a:gd name="T23" fmla="*/ 3 h 927"/>
                  <a:gd name="T24" fmla="*/ 0 w 712"/>
                  <a:gd name="T25" fmla="*/ 4 h 927"/>
                  <a:gd name="T26" fmla="*/ 0 w 712"/>
                  <a:gd name="T27" fmla="*/ 4 h 927"/>
                  <a:gd name="T28" fmla="*/ 1 w 712"/>
                  <a:gd name="T29" fmla="*/ 3 h 927"/>
                  <a:gd name="T30" fmla="*/ 1 w 712"/>
                  <a:gd name="T31" fmla="*/ 3 h 927"/>
                  <a:gd name="T32" fmla="*/ 1 w 712"/>
                  <a:gd name="T33" fmla="*/ 3 h 927"/>
                  <a:gd name="T34" fmla="*/ 1 w 712"/>
                  <a:gd name="T35" fmla="*/ 3 h 927"/>
                  <a:gd name="T36" fmla="*/ 2 w 712"/>
                  <a:gd name="T37" fmla="*/ 2 h 927"/>
                  <a:gd name="T38" fmla="*/ 2 w 712"/>
                  <a:gd name="T39" fmla="*/ 2 h 927"/>
                  <a:gd name="T40" fmla="*/ 2 w 712"/>
                  <a:gd name="T41" fmla="*/ 2 h 927"/>
                  <a:gd name="T42" fmla="*/ 2 w 712"/>
                  <a:gd name="T43" fmla="*/ 2 h 927"/>
                  <a:gd name="T44" fmla="*/ 2 w 712"/>
                  <a:gd name="T45" fmla="*/ 2 h 927"/>
                  <a:gd name="T46" fmla="*/ 2 w 712"/>
                  <a:gd name="T47" fmla="*/ 2 h 927"/>
                  <a:gd name="T48" fmla="*/ 2 w 712"/>
                  <a:gd name="T49" fmla="*/ 2 h 927"/>
                  <a:gd name="T50" fmla="*/ 2 w 712"/>
                  <a:gd name="T51" fmla="*/ 2 h 927"/>
                  <a:gd name="T52" fmla="*/ 2 w 712"/>
                  <a:gd name="T53" fmla="*/ 2 h 927"/>
                  <a:gd name="T54" fmla="*/ 2 w 712"/>
                  <a:gd name="T55" fmla="*/ 2 h 927"/>
                  <a:gd name="T56" fmla="*/ 2 w 712"/>
                  <a:gd name="T57" fmla="*/ 2 h 927"/>
                  <a:gd name="T58" fmla="*/ 2 w 712"/>
                  <a:gd name="T59" fmla="*/ 3 h 927"/>
                  <a:gd name="T60" fmla="*/ 2 w 712"/>
                  <a:gd name="T61" fmla="*/ 4 h 927"/>
                  <a:gd name="T62" fmla="*/ 1 w 712"/>
                  <a:gd name="T63" fmla="*/ 4 h 927"/>
                  <a:gd name="T64" fmla="*/ 2 w 712"/>
                  <a:gd name="T65" fmla="*/ 4 h 927"/>
                  <a:gd name="T66" fmla="*/ 2 w 712"/>
                  <a:gd name="T67" fmla="*/ 4 h 927"/>
                  <a:gd name="T68" fmla="*/ 3 w 712"/>
                  <a:gd name="T69" fmla="*/ 2 h 927"/>
                  <a:gd name="T70" fmla="*/ 3 w 712"/>
                  <a:gd name="T71" fmla="*/ 2 h 927"/>
                  <a:gd name="T72" fmla="*/ 3 w 712"/>
                  <a:gd name="T73" fmla="*/ 1 h 927"/>
                  <a:gd name="T74" fmla="*/ 3 w 712"/>
                  <a:gd name="T75" fmla="*/ 0 h 927"/>
                  <a:gd name="T76" fmla="*/ 3 w 712"/>
                  <a:gd name="T77" fmla="*/ 0 h 927"/>
                  <a:gd name="T78" fmla="*/ 3 w 712"/>
                  <a:gd name="T79" fmla="*/ 0 h 927"/>
                  <a:gd name="T80" fmla="*/ 3 w 712"/>
                  <a:gd name="T81" fmla="*/ 0 h 92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712"/>
                  <a:gd name="T124" fmla="*/ 0 h 927"/>
                  <a:gd name="T125" fmla="*/ 712 w 712"/>
                  <a:gd name="T126" fmla="*/ 927 h 92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712" h="927">
                    <a:moveTo>
                      <a:pt x="580" y="0"/>
                    </a:moveTo>
                    <a:lnTo>
                      <a:pt x="509" y="91"/>
                    </a:lnTo>
                    <a:lnTo>
                      <a:pt x="433" y="188"/>
                    </a:lnTo>
                    <a:lnTo>
                      <a:pt x="342" y="298"/>
                    </a:lnTo>
                    <a:lnTo>
                      <a:pt x="245" y="406"/>
                    </a:lnTo>
                    <a:lnTo>
                      <a:pt x="197" y="459"/>
                    </a:lnTo>
                    <a:lnTo>
                      <a:pt x="150" y="503"/>
                    </a:lnTo>
                    <a:lnTo>
                      <a:pt x="106" y="544"/>
                    </a:lnTo>
                    <a:lnTo>
                      <a:pt x="65" y="577"/>
                    </a:lnTo>
                    <a:lnTo>
                      <a:pt x="29" y="600"/>
                    </a:lnTo>
                    <a:lnTo>
                      <a:pt x="15" y="606"/>
                    </a:lnTo>
                    <a:lnTo>
                      <a:pt x="0" y="609"/>
                    </a:lnTo>
                    <a:lnTo>
                      <a:pt x="0" y="839"/>
                    </a:lnTo>
                    <a:lnTo>
                      <a:pt x="59" y="797"/>
                    </a:lnTo>
                    <a:lnTo>
                      <a:pt x="120" y="753"/>
                    </a:lnTo>
                    <a:lnTo>
                      <a:pt x="200" y="694"/>
                    </a:lnTo>
                    <a:lnTo>
                      <a:pt x="282" y="623"/>
                    </a:lnTo>
                    <a:lnTo>
                      <a:pt x="324" y="586"/>
                    </a:lnTo>
                    <a:lnTo>
                      <a:pt x="368" y="544"/>
                    </a:lnTo>
                    <a:lnTo>
                      <a:pt x="409" y="500"/>
                    </a:lnTo>
                    <a:lnTo>
                      <a:pt x="447" y="456"/>
                    </a:lnTo>
                    <a:lnTo>
                      <a:pt x="480" y="412"/>
                    </a:lnTo>
                    <a:lnTo>
                      <a:pt x="512" y="364"/>
                    </a:lnTo>
                    <a:lnTo>
                      <a:pt x="530" y="344"/>
                    </a:lnTo>
                    <a:lnTo>
                      <a:pt x="533" y="338"/>
                    </a:lnTo>
                    <a:lnTo>
                      <a:pt x="536" y="338"/>
                    </a:lnTo>
                    <a:lnTo>
                      <a:pt x="536" y="350"/>
                    </a:lnTo>
                    <a:lnTo>
                      <a:pt x="530" y="379"/>
                    </a:lnTo>
                    <a:lnTo>
                      <a:pt x="498" y="464"/>
                    </a:lnTo>
                    <a:lnTo>
                      <a:pt x="453" y="580"/>
                    </a:lnTo>
                    <a:lnTo>
                      <a:pt x="359" y="814"/>
                    </a:lnTo>
                    <a:lnTo>
                      <a:pt x="312" y="927"/>
                    </a:lnTo>
                    <a:lnTo>
                      <a:pt x="480" y="927"/>
                    </a:lnTo>
                    <a:lnTo>
                      <a:pt x="515" y="803"/>
                    </a:lnTo>
                    <a:lnTo>
                      <a:pt x="595" y="515"/>
                    </a:lnTo>
                    <a:lnTo>
                      <a:pt x="635" y="353"/>
                    </a:lnTo>
                    <a:lnTo>
                      <a:pt x="674" y="202"/>
                    </a:lnTo>
                    <a:lnTo>
                      <a:pt x="700" y="79"/>
                    </a:lnTo>
                    <a:lnTo>
                      <a:pt x="709" y="32"/>
                    </a:lnTo>
                    <a:lnTo>
                      <a:pt x="712" y="0"/>
                    </a:lnTo>
                    <a:lnTo>
                      <a:pt x="58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15" name="任意多边形 80908">
                <a:extLst>
                  <a:ext uri="{FF2B5EF4-FFF2-40B4-BE49-F238E27FC236}">
                    <a16:creationId xmlns:a16="http://schemas.microsoft.com/office/drawing/2014/main" xmlns="" id="{3C0C2E6D-A11A-4FCD-A7F4-242EBE5947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7" y="2315"/>
                <a:ext cx="47" cy="62"/>
              </a:xfrm>
              <a:custGeom>
                <a:avLst/>
                <a:gdLst>
                  <a:gd name="T0" fmla="*/ 3 w 709"/>
                  <a:gd name="T1" fmla="*/ 0 h 927"/>
                  <a:gd name="T2" fmla="*/ 2 w 709"/>
                  <a:gd name="T3" fmla="*/ 0 h 927"/>
                  <a:gd name="T4" fmla="*/ 2 w 709"/>
                  <a:gd name="T5" fmla="*/ 1 h 927"/>
                  <a:gd name="T6" fmla="*/ 2 w 709"/>
                  <a:gd name="T7" fmla="*/ 1 h 927"/>
                  <a:gd name="T8" fmla="*/ 1 w 709"/>
                  <a:gd name="T9" fmla="*/ 2 h 927"/>
                  <a:gd name="T10" fmla="*/ 1 w 709"/>
                  <a:gd name="T11" fmla="*/ 2 h 927"/>
                  <a:gd name="T12" fmla="*/ 1 w 709"/>
                  <a:gd name="T13" fmla="*/ 2 h 927"/>
                  <a:gd name="T14" fmla="*/ 0 w 709"/>
                  <a:gd name="T15" fmla="*/ 2 h 927"/>
                  <a:gd name="T16" fmla="*/ 0 w 709"/>
                  <a:gd name="T17" fmla="*/ 3 h 927"/>
                  <a:gd name="T18" fmla="*/ 0 w 709"/>
                  <a:gd name="T19" fmla="*/ 3 h 927"/>
                  <a:gd name="T20" fmla="*/ 0 w 709"/>
                  <a:gd name="T21" fmla="*/ 3 h 927"/>
                  <a:gd name="T22" fmla="*/ 0 w 709"/>
                  <a:gd name="T23" fmla="*/ 3 h 927"/>
                  <a:gd name="T24" fmla="*/ 0 w 709"/>
                  <a:gd name="T25" fmla="*/ 4 h 927"/>
                  <a:gd name="T26" fmla="*/ 0 w 709"/>
                  <a:gd name="T27" fmla="*/ 4 h 927"/>
                  <a:gd name="T28" fmla="*/ 1 w 709"/>
                  <a:gd name="T29" fmla="*/ 3 h 927"/>
                  <a:gd name="T30" fmla="*/ 1 w 709"/>
                  <a:gd name="T31" fmla="*/ 3 h 927"/>
                  <a:gd name="T32" fmla="*/ 1 w 709"/>
                  <a:gd name="T33" fmla="*/ 3 h 927"/>
                  <a:gd name="T34" fmla="*/ 1 w 709"/>
                  <a:gd name="T35" fmla="*/ 3 h 927"/>
                  <a:gd name="T36" fmla="*/ 2 w 709"/>
                  <a:gd name="T37" fmla="*/ 2 h 927"/>
                  <a:gd name="T38" fmla="*/ 2 w 709"/>
                  <a:gd name="T39" fmla="*/ 2 h 927"/>
                  <a:gd name="T40" fmla="*/ 2 w 709"/>
                  <a:gd name="T41" fmla="*/ 2 h 927"/>
                  <a:gd name="T42" fmla="*/ 2 w 709"/>
                  <a:gd name="T43" fmla="*/ 2 h 927"/>
                  <a:gd name="T44" fmla="*/ 2 w 709"/>
                  <a:gd name="T45" fmla="*/ 2 h 927"/>
                  <a:gd name="T46" fmla="*/ 2 w 709"/>
                  <a:gd name="T47" fmla="*/ 2 h 927"/>
                  <a:gd name="T48" fmla="*/ 2 w 709"/>
                  <a:gd name="T49" fmla="*/ 2 h 927"/>
                  <a:gd name="T50" fmla="*/ 2 w 709"/>
                  <a:gd name="T51" fmla="*/ 2 h 927"/>
                  <a:gd name="T52" fmla="*/ 2 w 709"/>
                  <a:gd name="T53" fmla="*/ 2 h 927"/>
                  <a:gd name="T54" fmla="*/ 2 w 709"/>
                  <a:gd name="T55" fmla="*/ 2 h 927"/>
                  <a:gd name="T56" fmla="*/ 2 w 709"/>
                  <a:gd name="T57" fmla="*/ 2 h 927"/>
                  <a:gd name="T58" fmla="*/ 2 w 709"/>
                  <a:gd name="T59" fmla="*/ 3 h 927"/>
                  <a:gd name="T60" fmla="*/ 2 w 709"/>
                  <a:gd name="T61" fmla="*/ 4 h 927"/>
                  <a:gd name="T62" fmla="*/ 1 w 709"/>
                  <a:gd name="T63" fmla="*/ 4 h 927"/>
                  <a:gd name="T64" fmla="*/ 2 w 709"/>
                  <a:gd name="T65" fmla="*/ 4 h 927"/>
                  <a:gd name="T66" fmla="*/ 2 w 709"/>
                  <a:gd name="T67" fmla="*/ 4 h 927"/>
                  <a:gd name="T68" fmla="*/ 3 w 709"/>
                  <a:gd name="T69" fmla="*/ 2 h 927"/>
                  <a:gd name="T70" fmla="*/ 3 w 709"/>
                  <a:gd name="T71" fmla="*/ 2 h 927"/>
                  <a:gd name="T72" fmla="*/ 3 w 709"/>
                  <a:gd name="T73" fmla="*/ 1 h 927"/>
                  <a:gd name="T74" fmla="*/ 3 w 709"/>
                  <a:gd name="T75" fmla="*/ 0 h 927"/>
                  <a:gd name="T76" fmla="*/ 3 w 709"/>
                  <a:gd name="T77" fmla="*/ 0 h 927"/>
                  <a:gd name="T78" fmla="*/ 3 w 709"/>
                  <a:gd name="T79" fmla="*/ 0 h 927"/>
                  <a:gd name="T80" fmla="*/ 3 w 709"/>
                  <a:gd name="T81" fmla="*/ 0 h 92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709"/>
                  <a:gd name="T124" fmla="*/ 0 h 927"/>
                  <a:gd name="T125" fmla="*/ 709 w 709"/>
                  <a:gd name="T126" fmla="*/ 927 h 92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709" h="927">
                    <a:moveTo>
                      <a:pt x="579" y="0"/>
                    </a:moveTo>
                    <a:lnTo>
                      <a:pt x="509" y="91"/>
                    </a:lnTo>
                    <a:lnTo>
                      <a:pt x="432" y="188"/>
                    </a:lnTo>
                    <a:lnTo>
                      <a:pt x="341" y="298"/>
                    </a:lnTo>
                    <a:lnTo>
                      <a:pt x="243" y="406"/>
                    </a:lnTo>
                    <a:lnTo>
                      <a:pt x="194" y="459"/>
                    </a:lnTo>
                    <a:lnTo>
                      <a:pt x="146" y="503"/>
                    </a:lnTo>
                    <a:lnTo>
                      <a:pt x="103" y="544"/>
                    </a:lnTo>
                    <a:lnTo>
                      <a:pt x="64" y="577"/>
                    </a:lnTo>
                    <a:lnTo>
                      <a:pt x="29" y="600"/>
                    </a:lnTo>
                    <a:lnTo>
                      <a:pt x="14" y="606"/>
                    </a:lnTo>
                    <a:lnTo>
                      <a:pt x="0" y="609"/>
                    </a:lnTo>
                    <a:lnTo>
                      <a:pt x="0" y="839"/>
                    </a:lnTo>
                    <a:lnTo>
                      <a:pt x="58" y="797"/>
                    </a:lnTo>
                    <a:lnTo>
                      <a:pt x="120" y="753"/>
                    </a:lnTo>
                    <a:lnTo>
                      <a:pt x="197" y="694"/>
                    </a:lnTo>
                    <a:lnTo>
                      <a:pt x="282" y="623"/>
                    </a:lnTo>
                    <a:lnTo>
                      <a:pt x="323" y="586"/>
                    </a:lnTo>
                    <a:lnTo>
                      <a:pt x="364" y="544"/>
                    </a:lnTo>
                    <a:lnTo>
                      <a:pt x="405" y="500"/>
                    </a:lnTo>
                    <a:lnTo>
                      <a:pt x="444" y="456"/>
                    </a:lnTo>
                    <a:lnTo>
                      <a:pt x="479" y="412"/>
                    </a:lnTo>
                    <a:lnTo>
                      <a:pt x="512" y="364"/>
                    </a:lnTo>
                    <a:lnTo>
                      <a:pt x="526" y="344"/>
                    </a:lnTo>
                    <a:lnTo>
                      <a:pt x="532" y="338"/>
                    </a:lnTo>
                    <a:lnTo>
                      <a:pt x="535" y="338"/>
                    </a:lnTo>
                    <a:lnTo>
                      <a:pt x="535" y="350"/>
                    </a:lnTo>
                    <a:lnTo>
                      <a:pt x="526" y="379"/>
                    </a:lnTo>
                    <a:lnTo>
                      <a:pt x="496" y="464"/>
                    </a:lnTo>
                    <a:lnTo>
                      <a:pt x="453" y="580"/>
                    </a:lnTo>
                    <a:lnTo>
                      <a:pt x="359" y="814"/>
                    </a:lnTo>
                    <a:lnTo>
                      <a:pt x="311" y="927"/>
                    </a:lnTo>
                    <a:lnTo>
                      <a:pt x="479" y="927"/>
                    </a:lnTo>
                    <a:lnTo>
                      <a:pt x="515" y="803"/>
                    </a:lnTo>
                    <a:lnTo>
                      <a:pt x="591" y="515"/>
                    </a:lnTo>
                    <a:lnTo>
                      <a:pt x="635" y="353"/>
                    </a:lnTo>
                    <a:lnTo>
                      <a:pt x="671" y="202"/>
                    </a:lnTo>
                    <a:lnTo>
                      <a:pt x="697" y="79"/>
                    </a:lnTo>
                    <a:lnTo>
                      <a:pt x="706" y="32"/>
                    </a:lnTo>
                    <a:lnTo>
                      <a:pt x="709" y="0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16" name="任意多边形 80909">
                <a:extLst>
                  <a:ext uri="{FF2B5EF4-FFF2-40B4-BE49-F238E27FC236}">
                    <a16:creationId xmlns:a16="http://schemas.microsoft.com/office/drawing/2014/main" xmlns="" id="{C7489918-080E-4C6B-8DDB-12797E93E1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7" y="2315"/>
                <a:ext cx="48" cy="62"/>
              </a:xfrm>
              <a:custGeom>
                <a:avLst/>
                <a:gdLst>
                  <a:gd name="T0" fmla="*/ 3 w 713"/>
                  <a:gd name="T1" fmla="*/ 0 h 927"/>
                  <a:gd name="T2" fmla="*/ 2 w 713"/>
                  <a:gd name="T3" fmla="*/ 0 h 927"/>
                  <a:gd name="T4" fmla="*/ 2 w 713"/>
                  <a:gd name="T5" fmla="*/ 1 h 927"/>
                  <a:gd name="T6" fmla="*/ 2 w 713"/>
                  <a:gd name="T7" fmla="*/ 1 h 927"/>
                  <a:gd name="T8" fmla="*/ 1 w 713"/>
                  <a:gd name="T9" fmla="*/ 2 h 927"/>
                  <a:gd name="T10" fmla="*/ 1 w 713"/>
                  <a:gd name="T11" fmla="*/ 2 h 927"/>
                  <a:gd name="T12" fmla="*/ 1 w 713"/>
                  <a:gd name="T13" fmla="*/ 2 h 927"/>
                  <a:gd name="T14" fmla="*/ 0 w 713"/>
                  <a:gd name="T15" fmla="*/ 2 h 927"/>
                  <a:gd name="T16" fmla="*/ 0 w 713"/>
                  <a:gd name="T17" fmla="*/ 3 h 927"/>
                  <a:gd name="T18" fmla="*/ 0 w 713"/>
                  <a:gd name="T19" fmla="*/ 3 h 927"/>
                  <a:gd name="T20" fmla="*/ 0 w 713"/>
                  <a:gd name="T21" fmla="*/ 3 h 927"/>
                  <a:gd name="T22" fmla="*/ 0 w 713"/>
                  <a:gd name="T23" fmla="*/ 3 h 927"/>
                  <a:gd name="T24" fmla="*/ 0 w 713"/>
                  <a:gd name="T25" fmla="*/ 4 h 927"/>
                  <a:gd name="T26" fmla="*/ 0 w 713"/>
                  <a:gd name="T27" fmla="*/ 4 h 927"/>
                  <a:gd name="T28" fmla="*/ 1 w 713"/>
                  <a:gd name="T29" fmla="*/ 3 h 927"/>
                  <a:gd name="T30" fmla="*/ 1 w 713"/>
                  <a:gd name="T31" fmla="*/ 3 h 927"/>
                  <a:gd name="T32" fmla="*/ 1 w 713"/>
                  <a:gd name="T33" fmla="*/ 3 h 927"/>
                  <a:gd name="T34" fmla="*/ 1 w 713"/>
                  <a:gd name="T35" fmla="*/ 3 h 927"/>
                  <a:gd name="T36" fmla="*/ 2 w 713"/>
                  <a:gd name="T37" fmla="*/ 2 h 927"/>
                  <a:gd name="T38" fmla="*/ 2 w 713"/>
                  <a:gd name="T39" fmla="*/ 2 h 927"/>
                  <a:gd name="T40" fmla="*/ 2 w 713"/>
                  <a:gd name="T41" fmla="*/ 2 h 927"/>
                  <a:gd name="T42" fmla="*/ 2 w 713"/>
                  <a:gd name="T43" fmla="*/ 2 h 927"/>
                  <a:gd name="T44" fmla="*/ 2 w 713"/>
                  <a:gd name="T45" fmla="*/ 2 h 927"/>
                  <a:gd name="T46" fmla="*/ 2 w 713"/>
                  <a:gd name="T47" fmla="*/ 2 h 927"/>
                  <a:gd name="T48" fmla="*/ 2 w 713"/>
                  <a:gd name="T49" fmla="*/ 2 h 927"/>
                  <a:gd name="T50" fmla="*/ 2 w 713"/>
                  <a:gd name="T51" fmla="*/ 2 h 927"/>
                  <a:gd name="T52" fmla="*/ 2 w 713"/>
                  <a:gd name="T53" fmla="*/ 2 h 927"/>
                  <a:gd name="T54" fmla="*/ 2 w 713"/>
                  <a:gd name="T55" fmla="*/ 2 h 927"/>
                  <a:gd name="T56" fmla="*/ 2 w 713"/>
                  <a:gd name="T57" fmla="*/ 2 h 927"/>
                  <a:gd name="T58" fmla="*/ 2 w 713"/>
                  <a:gd name="T59" fmla="*/ 3 h 927"/>
                  <a:gd name="T60" fmla="*/ 2 w 713"/>
                  <a:gd name="T61" fmla="*/ 4 h 927"/>
                  <a:gd name="T62" fmla="*/ 1 w 713"/>
                  <a:gd name="T63" fmla="*/ 4 h 927"/>
                  <a:gd name="T64" fmla="*/ 2 w 713"/>
                  <a:gd name="T65" fmla="*/ 4 h 927"/>
                  <a:gd name="T66" fmla="*/ 2 w 713"/>
                  <a:gd name="T67" fmla="*/ 4 h 927"/>
                  <a:gd name="T68" fmla="*/ 3 w 713"/>
                  <a:gd name="T69" fmla="*/ 2 h 927"/>
                  <a:gd name="T70" fmla="*/ 3 w 713"/>
                  <a:gd name="T71" fmla="*/ 2 h 927"/>
                  <a:gd name="T72" fmla="*/ 3 w 713"/>
                  <a:gd name="T73" fmla="*/ 1 h 927"/>
                  <a:gd name="T74" fmla="*/ 3 w 713"/>
                  <a:gd name="T75" fmla="*/ 0 h 927"/>
                  <a:gd name="T76" fmla="*/ 3 w 713"/>
                  <a:gd name="T77" fmla="*/ 0 h 927"/>
                  <a:gd name="T78" fmla="*/ 3 w 713"/>
                  <a:gd name="T79" fmla="*/ 0 h 927"/>
                  <a:gd name="T80" fmla="*/ 3 w 713"/>
                  <a:gd name="T81" fmla="*/ 0 h 92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713"/>
                  <a:gd name="T124" fmla="*/ 0 h 927"/>
                  <a:gd name="T125" fmla="*/ 713 w 713"/>
                  <a:gd name="T126" fmla="*/ 927 h 92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713" h="927">
                    <a:moveTo>
                      <a:pt x="580" y="0"/>
                    </a:moveTo>
                    <a:lnTo>
                      <a:pt x="510" y="91"/>
                    </a:lnTo>
                    <a:lnTo>
                      <a:pt x="434" y="188"/>
                    </a:lnTo>
                    <a:lnTo>
                      <a:pt x="342" y="298"/>
                    </a:lnTo>
                    <a:lnTo>
                      <a:pt x="245" y="406"/>
                    </a:lnTo>
                    <a:lnTo>
                      <a:pt x="198" y="459"/>
                    </a:lnTo>
                    <a:lnTo>
                      <a:pt x="151" y="503"/>
                    </a:lnTo>
                    <a:lnTo>
                      <a:pt x="107" y="544"/>
                    </a:lnTo>
                    <a:lnTo>
                      <a:pt x="65" y="577"/>
                    </a:lnTo>
                    <a:lnTo>
                      <a:pt x="30" y="600"/>
                    </a:lnTo>
                    <a:lnTo>
                      <a:pt x="16" y="606"/>
                    </a:lnTo>
                    <a:lnTo>
                      <a:pt x="0" y="609"/>
                    </a:lnTo>
                    <a:lnTo>
                      <a:pt x="0" y="839"/>
                    </a:lnTo>
                    <a:lnTo>
                      <a:pt x="60" y="797"/>
                    </a:lnTo>
                    <a:lnTo>
                      <a:pt x="122" y="753"/>
                    </a:lnTo>
                    <a:lnTo>
                      <a:pt x="198" y="694"/>
                    </a:lnTo>
                    <a:lnTo>
                      <a:pt x="284" y="623"/>
                    </a:lnTo>
                    <a:lnTo>
                      <a:pt x="324" y="586"/>
                    </a:lnTo>
                    <a:lnTo>
                      <a:pt x="369" y="544"/>
                    </a:lnTo>
                    <a:lnTo>
                      <a:pt x="407" y="500"/>
                    </a:lnTo>
                    <a:lnTo>
                      <a:pt x="446" y="456"/>
                    </a:lnTo>
                    <a:lnTo>
                      <a:pt x="481" y="412"/>
                    </a:lnTo>
                    <a:lnTo>
                      <a:pt x="512" y="364"/>
                    </a:lnTo>
                    <a:lnTo>
                      <a:pt x="528" y="344"/>
                    </a:lnTo>
                    <a:lnTo>
                      <a:pt x="534" y="338"/>
                    </a:lnTo>
                    <a:lnTo>
                      <a:pt x="537" y="338"/>
                    </a:lnTo>
                    <a:lnTo>
                      <a:pt x="537" y="350"/>
                    </a:lnTo>
                    <a:lnTo>
                      <a:pt x="528" y="379"/>
                    </a:lnTo>
                    <a:lnTo>
                      <a:pt x="498" y="464"/>
                    </a:lnTo>
                    <a:lnTo>
                      <a:pt x="454" y="580"/>
                    </a:lnTo>
                    <a:lnTo>
                      <a:pt x="360" y="814"/>
                    </a:lnTo>
                    <a:lnTo>
                      <a:pt x="313" y="927"/>
                    </a:lnTo>
                    <a:lnTo>
                      <a:pt x="481" y="927"/>
                    </a:lnTo>
                    <a:lnTo>
                      <a:pt x="516" y="803"/>
                    </a:lnTo>
                    <a:lnTo>
                      <a:pt x="595" y="515"/>
                    </a:lnTo>
                    <a:lnTo>
                      <a:pt x="637" y="353"/>
                    </a:lnTo>
                    <a:lnTo>
                      <a:pt x="674" y="202"/>
                    </a:lnTo>
                    <a:lnTo>
                      <a:pt x="702" y="79"/>
                    </a:lnTo>
                    <a:lnTo>
                      <a:pt x="707" y="32"/>
                    </a:lnTo>
                    <a:lnTo>
                      <a:pt x="713" y="0"/>
                    </a:lnTo>
                    <a:lnTo>
                      <a:pt x="58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17" name="任意多边形 80910">
                <a:extLst>
                  <a:ext uri="{FF2B5EF4-FFF2-40B4-BE49-F238E27FC236}">
                    <a16:creationId xmlns:a16="http://schemas.microsoft.com/office/drawing/2014/main" xmlns="" id="{09E21D5C-DD73-4E1D-99AD-5A9A67ED15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3" y="2315"/>
                <a:ext cx="47" cy="62"/>
              </a:xfrm>
              <a:custGeom>
                <a:avLst/>
                <a:gdLst>
                  <a:gd name="T0" fmla="*/ 3 w 713"/>
                  <a:gd name="T1" fmla="*/ 0 h 927"/>
                  <a:gd name="T2" fmla="*/ 2 w 713"/>
                  <a:gd name="T3" fmla="*/ 0 h 927"/>
                  <a:gd name="T4" fmla="*/ 2 w 713"/>
                  <a:gd name="T5" fmla="*/ 1 h 927"/>
                  <a:gd name="T6" fmla="*/ 2 w 713"/>
                  <a:gd name="T7" fmla="*/ 1 h 927"/>
                  <a:gd name="T8" fmla="*/ 1 w 713"/>
                  <a:gd name="T9" fmla="*/ 2 h 927"/>
                  <a:gd name="T10" fmla="*/ 1 w 713"/>
                  <a:gd name="T11" fmla="*/ 2 h 927"/>
                  <a:gd name="T12" fmla="*/ 1 w 713"/>
                  <a:gd name="T13" fmla="*/ 2 h 927"/>
                  <a:gd name="T14" fmla="*/ 0 w 713"/>
                  <a:gd name="T15" fmla="*/ 2 h 927"/>
                  <a:gd name="T16" fmla="*/ 0 w 713"/>
                  <a:gd name="T17" fmla="*/ 3 h 927"/>
                  <a:gd name="T18" fmla="*/ 0 w 713"/>
                  <a:gd name="T19" fmla="*/ 3 h 927"/>
                  <a:gd name="T20" fmla="*/ 0 w 713"/>
                  <a:gd name="T21" fmla="*/ 3 h 927"/>
                  <a:gd name="T22" fmla="*/ 0 w 713"/>
                  <a:gd name="T23" fmla="*/ 3 h 927"/>
                  <a:gd name="T24" fmla="*/ 0 w 713"/>
                  <a:gd name="T25" fmla="*/ 4 h 927"/>
                  <a:gd name="T26" fmla="*/ 0 w 713"/>
                  <a:gd name="T27" fmla="*/ 4 h 927"/>
                  <a:gd name="T28" fmla="*/ 1 w 713"/>
                  <a:gd name="T29" fmla="*/ 3 h 927"/>
                  <a:gd name="T30" fmla="*/ 1 w 713"/>
                  <a:gd name="T31" fmla="*/ 3 h 927"/>
                  <a:gd name="T32" fmla="*/ 1 w 713"/>
                  <a:gd name="T33" fmla="*/ 3 h 927"/>
                  <a:gd name="T34" fmla="*/ 1 w 713"/>
                  <a:gd name="T35" fmla="*/ 3 h 927"/>
                  <a:gd name="T36" fmla="*/ 2 w 713"/>
                  <a:gd name="T37" fmla="*/ 2 h 927"/>
                  <a:gd name="T38" fmla="*/ 2 w 713"/>
                  <a:gd name="T39" fmla="*/ 2 h 927"/>
                  <a:gd name="T40" fmla="*/ 2 w 713"/>
                  <a:gd name="T41" fmla="*/ 2 h 927"/>
                  <a:gd name="T42" fmla="*/ 2 w 713"/>
                  <a:gd name="T43" fmla="*/ 2 h 927"/>
                  <a:gd name="T44" fmla="*/ 2 w 713"/>
                  <a:gd name="T45" fmla="*/ 2 h 927"/>
                  <a:gd name="T46" fmla="*/ 2 w 713"/>
                  <a:gd name="T47" fmla="*/ 2 h 927"/>
                  <a:gd name="T48" fmla="*/ 2 w 713"/>
                  <a:gd name="T49" fmla="*/ 2 h 927"/>
                  <a:gd name="T50" fmla="*/ 2 w 713"/>
                  <a:gd name="T51" fmla="*/ 2 h 927"/>
                  <a:gd name="T52" fmla="*/ 2 w 713"/>
                  <a:gd name="T53" fmla="*/ 2 h 927"/>
                  <a:gd name="T54" fmla="*/ 2 w 713"/>
                  <a:gd name="T55" fmla="*/ 2 h 927"/>
                  <a:gd name="T56" fmla="*/ 2 w 713"/>
                  <a:gd name="T57" fmla="*/ 2 h 927"/>
                  <a:gd name="T58" fmla="*/ 2 w 713"/>
                  <a:gd name="T59" fmla="*/ 3 h 927"/>
                  <a:gd name="T60" fmla="*/ 2 w 713"/>
                  <a:gd name="T61" fmla="*/ 4 h 927"/>
                  <a:gd name="T62" fmla="*/ 1 w 713"/>
                  <a:gd name="T63" fmla="*/ 4 h 927"/>
                  <a:gd name="T64" fmla="*/ 2 w 713"/>
                  <a:gd name="T65" fmla="*/ 4 h 927"/>
                  <a:gd name="T66" fmla="*/ 2 w 713"/>
                  <a:gd name="T67" fmla="*/ 4 h 927"/>
                  <a:gd name="T68" fmla="*/ 3 w 713"/>
                  <a:gd name="T69" fmla="*/ 2 h 927"/>
                  <a:gd name="T70" fmla="*/ 3 w 713"/>
                  <a:gd name="T71" fmla="*/ 2 h 927"/>
                  <a:gd name="T72" fmla="*/ 3 w 713"/>
                  <a:gd name="T73" fmla="*/ 1 h 927"/>
                  <a:gd name="T74" fmla="*/ 3 w 713"/>
                  <a:gd name="T75" fmla="*/ 0 h 927"/>
                  <a:gd name="T76" fmla="*/ 3 w 713"/>
                  <a:gd name="T77" fmla="*/ 0 h 927"/>
                  <a:gd name="T78" fmla="*/ 3 w 713"/>
                  <a:gd name="T79" fmla="*/ 0 h 927"/>
                  <a:gd name="T80" fmla="*/ 3 w 713"/>
                  <a:gd name="T81" fmla="*/ 0 h 92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713"/>
                  <a:gd name="T124" fmla="*/ 0 h 927"/>
                  <a:gd name="T125" fmla="*/ 713 w 713"/>
                  <a:gd name="T126" fmla="*/ 927 h 92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713" h="927">
                    <a:moveTo>
                      <a:pt x="580" y="0"/>
                    </a:moveTo>
                    <a:lnTo>
                      <a:pt x="510" y="91"/>
                    </a:lnTo>
                    <a:lnTo>
                      <a:pt x="434" y="188"/>
                    </a:lnTo>
                    <a:lnTo>
                      <a:pt x="342" y="298"/>
                    </a:lnTo>
                    <a:lnTo>
                      <a:pt x="245" y="406"/>
                    </a:lnTo>
                    <a:lnTo>
                      <a:pt x="195" y="459"/>
                    </a:lnTo>
                    <a:lnTo>
                      <a:pt x="151" y="503"/>
                    </a:lnTo>
                    <a:lnTo>
                      <a:pt x="107" y="544"/>
                    </a:lnTo>
                    <a:lnTo>
                      <a:pt x="65" y="577"/>
                    </a:lnTo>
                    <a:lnTo>
                      <a:pt x="30" y="600"/>
                    </a:lnTo>
                    <a:lnTo>
                      <a:pt x="16" y="606"/>
                    </a:lnTo>
                    <a:lnTo>
                      <a:pt x="0" y="609"/>
                    </a:lnTo>
                    <a:lnTo>
                      <a:pt x="0" y="839"/>
                    </a:lnTo>
                    <a:lnTo>
                      <a:pt x="60" y="797"/>
                    </a:lnTo>
                    <a:lnTo>
                      <a:pt x="122" y="753"/>
                    </a:lnTo>
                    <a:lnTo>
                      <a:pt x="198" y="694"/>
                    </a:lnTo>
                    <a:lnTo>
                      <a:pt x="284" y="623"/>
                    </a:lnTo>
                    <a:lnTo>
                      <a:pt x="324" y="586"/>
                    </a:lnTo>
                    <a:lnTo>
                      <a:pt x="366" y="544"/>
                    </a:lnTo>
                    <a:lnTo>
                      <a:pt x="407" y="500"/>
                    </a:lnTo>
                    <a:lnTo>
                      <a:pt x="446" y="456"/>
                    </a:lnTo>
                    <a:lnTo>
                      <a:pt x="480" y="412"/>
                    </a:lnTo>
                    <a:lnTo>
                      <a:pt x="512" y="364"/>
                    </a:lnTo>
                    <a:lnTo>
                      <a:pt x="528" y="344"/>
                    </a:lnTo>
                    <a:lnTo>
                      <a:pt x="534" y="338"/>
                    </a:lnTo>
                    <a:lnTo>
                      <a:pt x="537" y="338"/>
                    </a:lnTo>
                    <a:lnTo>
                      <a:pt x="537" y="350"/>
                    </a:lnTo>
                    <a:lnTo>
                      <a:pt x="528" y="379"/>
                    </a:lnTo>
                    <a:lnTo>
                      <a:pt x="498" y="464"/>
                    </a:lnTo>
                    <a:lnTo>
                      <a:pt x="454" y="580"/>
                    </a:lnTo>
                    <a:lnTo>
                      <a:pt x="360" y="814"/>
                    </a:lnTo>
                    <a:lnTo>
                      <a:pt x="313" y="927"/>
                    </a:lnTo>
                    <a:lnTo>
                      <a:pt x="480" y="927"/>
                    </a:lnTo>
                    <a:lnTo>
                      <a:pt x="515" y="803"/>
                    </a:lnTo>
                    <a:lnTo>
                      <a:pt x="595" y="515"/>
                    </a:lnTo>
                    <a:lnTo>
                      <a:pt x="637" y="353"/>
                    </a:lnTo>
                    <a:lnTo>
                      <a:pt x="672" y="202"/>
                    </a:lnTo>
                    <a:lnTo>
                      <a:pt x="702" y="79"/>
                    </a:lnTo>
                    <a:lnTo>
                      <a:pt x="707" y="32"/>
                    </a:lnTo>
                    <a:lnTo>
                      <a:pt x="713" y="0"/>
                    </a:lnTo>
                    <a:lnTo>
                      <a:pt x="58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18" name="任意多边形 80911">
                <a:extLst>
                  <a:ext uri="{FF2B5EF4-FFF2-40B4-BE49-F238E27FC236}">
                    <a16:creationId xmlns:a16="http://schemas.microsoft.com/office/drawing/2014/main" xmlns="" id="{918C986B-0667-4D5C-8C0E-0234A2EF41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5" y="2380"/>
                <a:ext cx="116" cy="3"/>
              </a:xfrm>
              <a:custGeom>
                <a:avLst/>
                <a:gdLst>
                  <a:gd name="T0" fmla="*/ 8 w 1728"/>
                  <a:gd name="T1" fmla="*/ 0 h 36"/>
                  <a:gd name="T2" fmla="*/ 0 w 1728"/>
                  <a:gd name="T3" fmla="*/ 0 h 36"/>
                  <a:gd name="T4" fmla="*/ 0 w 1728"/>
                  <a:gd name="T5" fmla="*/ 0 h 36"/>
                  <a:gd name="T6" fmla="*/ 8 w 1728"/>
                  <a:gd name="T7" fmla="*/ 0 h 36"/>
                  <a:gd name="T8" fmla="*/ 8 w 1728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28"/>
                  <a:gd name="T16" fmla="*/ 0 h 36"/>
                  <a:gd name="T17" fmla="*/ 1728 w 1728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28" h="36">
                    <a:moveTo>
                      <a:pt x="1728" y="3"/>
                    </a:moveTo>
                    <a:lnTo>
                      <a:pt x="3" y="0"/>
                    </a:lnTo>
                    <a:lnTo>
                      <a:pt x="0" y="31"/>
                    </a:lnTo>
                    <a:lnTo>
                      <a:pt x="1728" y="36"/>
                    </a:lnTo>
                    <a:lnTo>
                      <a:pt x="1728" y="3"/>
                    </a:lnTo>
                    <a:close/>
                  </a:path>
                </a:pathLst>
              </a:custGeom>
              <a:solidFill>
                <a:srgbClr val="B7B8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19" name="任意多边形 80912">
                <a:extLst>
                  <a:ext uri="{FF2B5EF4-FFF2-40B4-BE49-F238E27FC236}">
                    <a16:creationId xmlns:a16="http://schemas.microsoft.com/office/drawing/2014/main" xmlns="" id="{69374652-7C4A-4314-B247-C18CE553CB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2" y="3097"/>
                <a:ext cx="117" cy="44"/>
              </a:xfrm>
              <a:custGeom>
                <a:avLst/>
                <a:gdLst>
                  <a:gd name="T0" fmla="*/ 8 w 1757"/>
                  <a:gd name="T1" fmla="*/ 2 h 662"/>
                  <a:gd name="T2" fmla="*/ 8 w 1757"/>
                  <a:gd name="T3" fmla="*/ 2 h 662"/>
                  <a:gd name="T4" fmla="*/ 8 w 1757"/>
                  <a:gd name="T5" fmla="*/ 2 h 662"/>
                  <a:gd name="T6" fmla="*/ 7 w 1757"/>
                  <a:gd name="T7" fmla="*/ 2 h 662"/>
                  <a:gd name="T8" fmla="*/ 7 w 1757"/>
                  <a:gd name="T9" fmla="*/ 3 h 662"/>
                  <a:gd name="T10" fmla="*/ 7 w 1757"/>
                  <a:gd name="T11" fmla="*/ 3 h 662"/>
                  <a:gd name="T12" fmla="*/ 6 w 1757"/>
                  <a:gd name="T13" fmla="*/ 3 h 662"/>
                  <a:gd name="T14" fmla="*/ 6 w 1757"/>
                  <a:gd name="T15" fmla="*/ 3 h 662"/>
                  <a:gd name="T16" fmla="*/ 5 w 1757"/>
                  <a:gd name="T17" fmla="*/ 3 h 662"/>
                  <a:gd name="T18" fmla="*/ 5 w 1757"/>
                  <a:gd name="T19" fmla="*/ 3 h 662"/>
                  <a:gd name="T20" fmla="*/ 4 w 1757"/>
                  <a:gd name="T21" fmla="*/ 3 h 662"/>
                  <a:gd name="T22" fmla="*/ 4 w 1757"/>
                  <a:gd name="T23" fmla="*/ 3 h 662"/>
                  <a:gd name="T24" fmla="*/ 4 w 1757"/>
                  <a:gd name="T25" fmla="*/ 3 h 662"/>
                  <a:gd name="T26" fmla="*/ 3 w 1757"/>
                  <a:gd name="T27" fmla="*/ 2 h 662"/>
                  <a:gd name="T28" fmla="*/ 3 w 1757"/>
                  <a:gd name="T29" fmla="*/ 2 h 662"/>
                  <a:gd name="T30" fmla="*/ 2 w 1757"/>
                  <a:gd name="T31" fmla="*/ 2 h 662"/>
                  <a:gd name="T32" fmla="*/ 2 w 1757"/>
                  <a:gd name="T33" fmla="*/ 2 h 662"/>
                  <a:gd name="T34" fmla="*/ 1 w 1757"/>
                  <a:gd name="T35" fmla="*/ 2 h 662"/>
                  <a:gd name="T36" fmla="*/ 1 w 1757"/>
                  <a:gd name="T37" fmla="*/ 2 h 662"/>
                  <a:gd name="T38" fmla="*/ 0 w 1757"/>
                  <a:gd name="T39" fmla="*/ 1 h 662"/>
                  <a:gd name="T40" fmla="*/ 0 w 1757"/>
                  <a:gd name="T41" fmla="*/ 1 h 662"/>
                  <a:gd name="T42" fmla="*/ 0 w 1757"/>
                  <a:gd name="T43" fmla="*/ 1 h 662"/>
                  <a:gd name="T44" fmla="*/ 0 w 1757"/>
                  <a:gd name="T45" fmla="*/ 1 h 662"/>
                  <a:gd name="T46" fmla="*/ 0 w 1757"/>
                  <a:gd name="T47" fmla="*/ 0 h 662"/>
                  <a:gd name="T48" fmla="*/ 0 w 1757"/>
                  <a:gd name="T49" fmla="*/ 0 h 662"/>
                  <a:gd name="T50" fmla="*/ 0 w 1757"/>
                  <a:gd name="T51" fmla="*/ 0 h 662"/>
                  <a:gd name="T52" fmla="*/ 0 w 1757"/>
                  <a:gd name="T53" fmla="*/ 0 h 662"/>
                  <a:gd name="T54" fmla="*/ 1 w 1757"/>
                  <a:gd name="T55" fmla="*/ 0 h 662"/>
                  <a:gd name="T56" fmla="*/ 1 w 1757"/>
                  <a:gd name="T57" fmla="*/ 1 h 662"/>
                  <a:gd name="T58" fmla="*/ 1 w 1757"/>
                  <a:gd name="T59" fmla="*/ 1 h 662"/>
                  <a:gd name="T60" fmla="*/ 2 w 1757"/>
                  <a:gd name="T61" fmla="*/ 1 h 662"/>
                  <a:gd name="T62" fmla="*/ 3 w 1757"/>
                  <a:gd name="T63" fmla="*/ 1 h 662"/>
                  <a:gd name="T64" fmla="*/ 5 w 1757"/>
                  <a:gd name="T65" fmla="*/ 1 h 662"/>
                  <a:gd name="T66" fmla="*/ 7 w 1757"/>
                  <a:gd name="T67" fmla="*/ 1 h 66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757"/>
                  <a:gd name="T103" fmla="*/ 0 h 662"/>
                  <a:gd name="T104" fmla="*/ 1757 w 1757"/>
                  <a:gd name="T105" fmla="*/ 662 h 66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757" h="662">
                    <a:moveTo>
                      <a:pt x="1757" y="350"/>
                    </a:moveTo>
                    <a:lnTo>
                      <a:pt x="1748" y="389"/>
                    </a:lnTo>
                    <a:lnTo>
                      <a:pt x="1736" y="423"/>
                    </a:lnTo>
                    <a:lnTo>
                      <a:pt x="1725" y="458"/>
                    </a:lnTo>
                    <a:lnTo>
                      <a:pt x="1704" y="491"/>
                    </a:lnTo>
                    <a:lnTo>
                      <a:pt x="1693" y="506"/>
                    </a:lnTo>
                    <a:lnTo>
                      <a:pt x="1677" y="520"/>
                    </a:lnTo>
                    <a:lnTo>
                      <a:pt x="1660" y="535"/>
                    </a:lnTo>
                    <a:lnTo>
                      <a:pt x="1642" y="549"/>
                    </a:lnTo>
                    <a:lnTo>
                      <a:pt x="1596" y="577"/>
                    </a:lnTo>
                    <a:lnTo>
                      <a:pt x="1539" y="603"/>
                    </a:lnTo>
                    <a:lnTo>
                      <a:pt x="1506" y="614"/>
                    </a:lnTo>
                    <a:lnTo>
                      <a:pt x="1472" y="626"/>
                    </a:lnTo>
                    <a:lnTo>
                      <a:pt x="1395" y="644"/>
                    </a:lnTo>
                    <a:lnTo>
                      <a:pt x="1315" y="656"/>
                    </a:lnTo>
                    <a:lnTo>
                      <a:pt x="1275" y="659"/>
                    </a:lnTo>
                    <a:lnTo>
                      <a:pt x="1230" y="662"/>
                    </a:lnTo>
                    <a:lnTo>
                      <a:pt x="1186" y="662"/>
                    </a:lnTo>
                    <a:lnTo>
                      <a:pt x="1142" y="659"/>
                    </a:lnTo>
                    <a:lnTo>
                      <a:pt x="1095" y="656"/>
                    </a:lnTo>
                    <a:lnTo>
                      <a:pt x="1051" y="649"/>
                    </a:lnTo>
                    <a:lnTo>
                      <a:pt x="1003" y="641"/>
                    </a:lnTo>
                    <a:lnTo>
                      <a:pt x="957" y="632"/>
                    </a:lnTo>
                    <a:lnTo>
                      <a:pt x="912" y="617"/>
                    </a:lnTo>
                    <a:lnTo>
                      <a:pt x="865" y="603"/>
                    </a:lnTo>
                    <a:lnTo>
                      <a:pt x="789" y="574"/>
                    </a:lnTo>
                    <a:lnTo>
                      <a:pt x="735" y="547"/>
                    </a:lnTo>
                    <a:lnTo>
                      <a:pt x="701" y="523"/>
                    </a:lnTo>
                    <a:lnTo>
                      <a:pt x="671" y="503"/>
                    </a:lnTo>
                    <a:lnTo>
                      <a:pt x="638" y="483"/>
                    </a:lnTo>
                    <a:lnTo>
                      <a:pt x="598" y="467"/>
                    </a:lnTo>
                    <a:lnTo>
                      <a:pt x="539" y="450"/>
                    </a:lnTo>
                    <a:lnTo>
                      <a:pt x="450" y="432"/>
                    </a:lnTo>
                    <a:lnTo>
                      <a:pt x="377" y="421"/>
                    </a:lnTo>
                    <a:lnTo>
                      <a:pt x="309" y="406"/>
                    </a:lnTo>
                    <a:lnTo>
                      <a:pt x="251" y="391"/>
                    </a:lnTo>
                    <a:lnTo>
                      <a:pt x="197" y="373"/>
                    </a:lnTo>
                    <a:lnTo>
                      <a:pt x="153" y="356"/>
                    </a:lnTo>
                    <a:lnTo>
                      <a:pt x="115" y="335"/>
                    </a:lnTo>
                    <a:lnTo>
                      <a:pt x="86" y="312"/>
                    </a:lnTo>
                    <a:lnTo>
                      <a:pt x="59" y="285"/>
                    </a:lnTo>
                    <a:lnTo>
                      <a:pt x="38" y="253"/>
                    </a:lnTo>
                    <a:lnTo>
                      <a:pt x="21" y="221"/>
                    </a:lnTo>
                    <a:lnTo>
                      <a:pt x="12" y="188"/>
                    </a:lnTo>
                    <a:lnTo>
                      <a:pt x="3" y="153"/>
                    </a:lnTo>
                    <a:lnTo>
                      <a:pt x="0" y="120"/>
                    </a:lnTo>
                    <a:lnTo>
                      <a:pt x="0" y="88"/>
                    </a:lnTo>
                    <a:lnTo>
                      <a:pt x="3" y="23"/>
                    </a:lnTo>
                    <a:lnTo>
                      <a:pt x="6" y="11"/>
                    </a:lnTo>
                    <a:lnTo>
                      <a:pt x="12" y="2"/>
                    </a:lnTo>
                    <a:lnTo>
                      <a:pt x="18" y="0"/>
                    </a:lnTo>
                    <a:lnTo>
                      <a:pt x="27" y="0"/>
                    </a:lnTo>
                    <a:lnTo>
                      <a:pt x="38" y="2"/>
                    </a:lnTo>
                    <a:lnTo>
                      <a:pt x="53" y="11"/>
                    </a:lnTo>
                    <a:lnTo>
                      <a:pt x="86" y="32"/>
                    </a:lnTo>
                    <a:lnTo>
                      <a:pt x="129" y="65"/>
                    </a:lnTo>
                    <a:lnTo>
                      <a:pt x="180" y="97"/>
                    </a:lnTo>
                    <a:lnTo>
                      <a:pt x="244" y="130"/>
                    </a:lnTo>
                    <a:lnTo>
                      <a:pt x="277" y="147"/>
                    </a:lnTo>
                    <a:lnTo>
                      <a:pt x="315" y="162"/>
                    </a:lnTo>
                    <a:lnTo>
                      <a:pt x="365" y="176"/>
                    </a:lnTo>
                    <a:lnTo>
                      <a:pt x="436" y="191"/>
                    </a:lnTo>
                    <a:lnTo>
                      <a:pt x="524" y="205"/>
                    </a:lnTo>
                    <a:lnTo>
                      <a:pt x="627" y="224"/>
                    </a:lnTo>
                    <a:lnTo>
                      <a:pt x="860" y="253"/>
                    </a:lnTo>
                    <a:lnTo>
                      <a:pt x="1113" y="285"/>
                    </a:lnTo>
                    <a:lnTo>
                      <a:pt x="1354" y="309"/>
                    </a:lnTo>
                    <a:lnTo>
                      <a:pt x="1560" y="332"/>
                    </a:lnTo>
                    <a:lnTo>
                      <a:pt x="1757" y="350"/>
                    </a:lnTo>
                    <a:close/>
                  </a:path>
                </a:pathLst>
              </a:custGeom>
              <a:solidFill>
                <a:srgbClr val="A088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20" name="任意多边形 80913">
                <a:extLst>
                  <a:ext uri="{FF2B5EF4-FFF2-40B4-BE49-F238E27FC236}">
                    <a16:creationId xmlns:a16="http://schemas.microsoft.com/office/drawing/2014/main" xmlns="" id="{4B9BD811-FDEC-4D9D-81CD-424B3001BF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3" y="3061"/>
                <a:ext cx="117" cy="74"/>
              </a:xfrm>
              <a:custGeom>
                <a:avLst/>
                <a:gdLst>
                  <a:gd name="T0" fmla="*/ 5 w 1746"/>
                  <a:gd name="T1" fmla="*/ 0 h 1116"/>
                  <a:gd name="T2" fmla="*/ 5 w 1746"/>
                  <a:gd name="T3" fmla="*/ 0 h 1116"/>
                  <a:gd name="T4" fmla="*/ 5 w 1746"/>
                  <a:gd name="T5" fmla="*/ 1 h 1116"/>
                  <a:gd name="T6" fmla="*/ 5 w 1746"/>
                  <a:gd name="T7" fmla="*/ 1 h 1116"/>
                  <a:gd name="T8" fmla="*/ 5 w 1746"/>
                  <a:gd name="T9" fmla="*/ 1 h 1116"/>
                  <a:gd name="T10" fmla="*/ 5 w 1746"/>
                  <a:gd name="T11" fmla="*/ 1 h 1116"/>
                  <a:gd name="T12" fmla="*/ 6 w 1746"/>
                  <a:gd name="T13" fmla="*/ 1 h 1116"/>
                  <a:gd name="T14" fmla="*/ 7 w 1746"/>
                  <a:gd name="T15" fmla="*/ 1 h 1116"/>
                  <a:gd name="T16" fmla="*/ 7 w 1746"/>
                  <a:gd name="T17" fmla="*/ 2 h 1116"/>
                  <a:gd name="T18" fmla="*/ 7 w 1746"/>
                  <a:gd name="T19" fmla="*/ 2 h 1116"/>
                  <a:gd name="T20" fmla="*/ 8 w 1746"/>
                  <a:gd name="T21" fmla="*/ 2 h 1116"/>
                  <a:gd name="T22" fmla="*/ 8 w 1746"/>
                  <a:gd name="T23" fmla="*/ 2 h 1116"/>
                  <a:gd name="T24" fmla="*/ 8 w 1746"/>
                  <a:gd name="T25" fmla="*/ 2 h 1116"/>
                  <a:gd name="T26" fmla="*/ 8 w 1746"/>
                  <a:gd name="T27" fmla="*/ 3 h 1116"/>
                  <a:gd name="T28" fmla="*/ 8 w 1746"/>
                  <a:gd name="T29" fmla="*/ 3 h 1116"/>
                  <a:gd name="T30" fmla="*/ 8 w 1746"/>
                  <a:gd name="T31" fmla="*/ 4 h 1116"/>
                  <a:gd name="T32" fmla="*/ 8 w 1746"/>
                  <a:gd name="T33" fmla="*/ 4 h 1116"/>
                  <a:gd name="T34" fmla="*/ 8 w 1746"/>
                  <a:gd name="T35" fmla="*/ 4 h 1116"/>
                  <a:gd name="T36" fmla="*/ 7 w 1746"/>
                  <a:gd name="T37" fmla="*/ 4 h 1116"/>
                  <a:gd name="T38" fmla="*/ 7 w 1746"/>
                  <a:gd name="T39" fmla="*/ 5 h 1116"/>
                  <a:gd name="T40" fmla="*/ 7 w 1746"/>
                  <a:gd name="T41" fmla="*/ 5 h 1116"/>
                  <a:gd name="T42" fmla="*/ 6 w 1746"/>
                  <a:gd name="T43" fmla="*/ 5 h 1116"/>
                  <a:gd name="T44" fmla="*/ 5 w 1746"/>
                  <a:gd name="T45" fmla="*/ 5 h 1116"/>
                  <a:gd name="T46" fmla="*/ 5 w 1746"/>
                  <a:gd name="T47" fmla="*/ 5 h 1116"/>
                  <a:gd name="T48" fmla="*/ 4 w 1746"/>
                  <a:gd name="T49" fmla="*/ 5 h 1116"/>
                  <a:gd name="T50" fmla="*/ 4 w 1746"/>
                  <a:gd name="T51" fmla="*/ 5 h 1116"/>
                  <a:gd name="T52" fmla="*/ 3 w 1746"/>
                  <a:gd name="T53" fmla="*/ 4 h 1116"/>
                  <a:gd name="T54" fmla="*/ 3 w 1746"/>
                  <a:gd name="T55" fmla="*/ 4 h 1116"/>
                  <a:gd name="T56" fmla="*/ 3 w 1746"/>
                  <a:gd name="T57" fmla="*/ 4 h 1116"/>
                  <a:gd name="T58" fmla="*/ 2 w 1746"/>
                  <a:gd name="T59" fmla="*/ 4 h 1116"/>
                  <a:gd name="T60" fmla="*/ 2 w 1746"/>
                  <a:gd name="T61" fmla="*/ 4 h 1116"/>
                  <a:gd name="T62" fmla="*/ 1 w 1746"/>
                  <a:gd name="T63" fmla="*/ 4 h 1116"/>
                  <a:gd name="T64" fmla="*/ 1 w 1746"/>
                  <a:gd name="T65" fmla="*/ 4 h 1116"/>
                  <a:gd name="T66" fmla="*/ 1 w 1746"/>
                  <a:gd name="T67" fmla="*/ 4 h 1116"/>
                  <a:gd name="T68" fmla="*/ 0 w 1746"/>
                  <a:gd name="T69" fmla="*/ 4 h 1116"/>
                  <a:gd name="T70" fmla="*/ 0 w 1746"/>
                  <a:gd name="T71" fmla="*/ 3 h 1116"/>
                  <a:gd name="T72" fmla="*/ 0 w 1746"/>
                  <a:gd name="T73" fmla="*/ 3 h 1116"/>
                  <a:gd name="T74" fmla="*/ 0 w 1746"/>
                  <a:gd name="T75" fmla="*/ 3 h 1116"/>
                  <a:gd name="T76" fmla="*/ 0 w 1746"/>
                  <a:gd name="T77" fmla="*/ 2 h 1116"/>
                  <a:gd name="T78" fmla="*/ 0 w 1746"/>
                  <a:gd name="T79" fmla="*/ 2 h 1116"/>
                  <a:gd name="T80" fmla="*/ 0 w 1746"/>
                  <a:gd name="T81" fmla="*/ 1 h 1116"/>
                  <a:gd name="T82" fmla="*/ 0 w 1746"/>
                  <a:gd name="T83" fmla="*/ 1 h 1116"/>
                  <a:gd name="T84" fmla="*/ 0 w 1746"/>
                  <a:gd name="T85" fmla="*/ 1 h 1116"/>
                  <a:gd name="T86" fmla="*/ 1 w 1746"/>
                  <a:gd name="T87" fmla="*/ 1 h 1116"/>
                  <a:gd name="T88" fmla="*/ 1 w 1746"/>
                  <a:gd name="T89" fmla="*/ 1 h 1116"/>
                  <a:gd name="T90" fmla="*/ 1 w 1746"/>
                  <a:gd name="T91" fmla="*/ 0 h 1116"/>
                  <a:gd name="T92" fmla="*/ 2 w 1746"/>
                  <a:gd name="T93" fmla="*/ 0 h 1116"/>
                  <a:gd name="T94" fmla="*/ 3 w 1746"/>
                  <a:gd name="T95" fmla="*/ 0 h 1116"/>
                  <a:gd name="T96" fmla="*/ 5 w 1746"/>
                  <a:gd name="T97" fmla="*/ 0 h 111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746"/>
                  <a:gd name="T148" fmla="*/ 0 h 1116"/>
                  <a:gd name="T149" fmla="*/ 1746 w 1746"/>
                  <a:gd name="T150" fmla="*/ 1116 h 111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746" h="1116">
                    <a:moveTo>
                      <a:pt x="1016" y="0"/>
                    </a:moveTo>
                    <a:lnTo>
                      <a:pt x="1016" y="9"/>
                    </a:lnTo>
                    <a:lnTo>
                      <a:pt x="1019" y="38"/>
                    </a:lnTo>
                    <a:lnTo>
                      <a:pt x="1030" y="80"/>
                    </a:lnTo>
                    <a:lnTo>
                      <a:pt x="1039" y="100"/>
                    </a:lnTo>
                    <a:lnTo>
                      <a:pt x="1051" y="126"/>
                    </a:lnTo>
                    <a:lnTo>
                      <a:pt x="1069" y="151"/>
                    </a:lnTo>
                    <a:lnTo>
                      <a:pt x="1087" y="177"/>
                    </a:lnTo>
                    <a:lnTo>
                      <a:pt x="1113" y="203"/>
                    </a:lnTo>
                    <a:lnTo>
                      <a:pt x="1142" y="226"/>
                    </a:lnTo>
                    <a:lnTo>
                      <a:pt x="1175" y="248"/>
                    </a:lnTo>
                    <a:lnTo>
                      <a:pt x="1216" y="268"/>
                    </a:lnTo>
                    <a:lnTo>
                      <a:pt x="1263" y="285"/>
                    </a:lnTo>
                    <a:lnTo>
                      <a:pt x="1319" y="300"/>
                    </a:lnTo>
                    <a:lnTo>
                      <a:pt x="1428" y="324"/>
                    </a:lnTo>
                    <a:lnTo>
                      <a:pt x="1475" y="336"/>
                    </a:lnTo>
                    <a:lnTo>
                      <a:pt x="1522" y="347"/>
                    </a:lnTo>
                    <a:lnTo>
                      <a:pt x="1567" y="365"/>
                    </a:lnTo>
                    <a:lnTo>
                      <a:pt x="1605" y="382"/>
                    </a:lnTo>
                    <a:lnTo>
                      <a:pt x="1639" y="407"/>
                    </a:lnTo>
                    <a:lnTo>
                      <a:pt x="1670" y="433"/>
                    </a:lnTo>
                    <a:lnTo>
                      <a:pt x="1681" y="450"/>
                    </a:lnTo>
                    <a:lnTo>
                      <a:pt x="1696" y="465"/>
                    </a:lnTo>
                    <a:lnTo>
                      <a:pt x="1704" y="482"/>
                    </a:lnTo>
                    <a:lnTo>
                      <a:pt x="1716" y="504"/>
                    </a:lnTo>
                    <a:lnTo>
                      <a:pt x="1725" y="524"/>
                    </a:lnTo>
                    <a:lnTo>
                      <a:pt x="1731" y="547"/>
                    </a:lnTo>
                    <a:lnTo>
                      <a:pt x="1743" y="601"/>
                    </a:lnTo>
                    <a:lnTo>
                      <a:pt x="1746" y="659"/>
                    </a:lnTo>
                    <a:lnTo>
                      <a:pt x="1746" y="727"/>
                    </a:lnTo>
                    <a:lnTo>
                      <a:pt x="1740" y="803"/>
                    </a:lnTo>
                    <a:lnTo>
                      <a:pt x="1728" y="889"/>
                    </a:lnTo>
                    <a:lnTo>
                      <a:pt x="1725" y="900"/>
                    </a:lnTo>
                    <a:lnTo>
                      <a:pt x="1719" y="915"/>
                    </a:lnTo>
                    <a:lnTo>
                      <a:pt x="1710" y="928"/>
                    </a:lnTo>
                    <a:lnTo>
                      <a:pt x="1702" y="942"/>
                    </a:lnTo>
                    <a:lnTo>
                      <a:pt x="1672" y="965"/>
                    </a:lnTo>
                    <a:lnTo>
                      <a:pt x="1639" y="991"/>
                    </a:lnTo>
                    <a:lnTo>
                      <a:pt x="1596" y="1016"/>
                    </a:lnTo>
                    <a:lnTo>
                      <a:pt x="1548" y="1036"/>
                    </a:lnTo>
                    <a:lnTo>
                      <a:pt x="1499" y="1056"/>
                    </a:lnTo>
                    <a:lnTo>
                      <a:pt x="1443" y="1074"/>
                    </a:lnTo>
                    <a:lnTo>
                      <a:pt x="1383" y="1088"/>
                    </a:lnTo>
                    <a:lnTo>
                      <a:pt x="1322" y="1104"/>
                    </a:lnTo>
                    <a:lnTo>
                      <a:pt x="1257" y="1113"/>
                    </a:lnTo>
                    <a:lnTo>
                      <a:pt x="1195" y="1116"/>
                    </a:lnTo>
                    <a:lnTo>
                      <a:pt x="1133" y="1116"/>
                    </a:lnTo>
                    <a:lnTo>
                      <a:pt x="1072" y="1113"/>
                    </a:lnTo>
                    <a:lnTo>
                      <a:pt x="1010" y="1104"/>
                    </a:lnTo>
                    <a:lnTo>
                      <a:pt x="954" y="1088"/>
                    </a:lnTo>
                    <a:lnTo>
                      <a:pt x="904" y="1071"/>
                    </a:lnTo>
                    <a:lnTo>
                      <a:pt x="860" y="1056"/>
                    </a:lnTo>
                    <a:lnTo>
                      <a:pt x="786" y="1025"/>
                    </a:lnTo>
                    <a:lnTo>
                      <a:pt x="731" y="994"/>
                    </a:lnTo>
                    <a:lnTo>
                      <a:pt x="686" y="971"/>
                    </a:lnTo>
                    <a:lnTo>
                      <a:pt x="648" y="951"/>
                    </a:lnTo>
                    <a:lnTo>
                      <a:pt x="609" y="933"/>
                    </a:lnTo>
                    <a:lnTo>
                      <a:pt x="586" y="924"/>
                    </a:lnTo>
                    <a:lnTo>
                      <a:pt x="563" y="921"/>
                    </a:lnTo>
                    <a:lnTo>
                      <a:pt x="533" y="915"/>
                    </a:lnTo>
                    <a:lnTo>
                      <a:pt x="501" y="912"/>
                    </a:lnTo>
                    <a:lnTo>
                      <a:pt x="430" y="909"/>
                    </a:lnTo>
                    <a:lnTo>
                      <a:pt x="359" y="897"/>
                    </a:lnTo>
                    <a:lnTo>
                      <a:pt x="286" y="886"/>
                    </a:lnTo>
                    <a:lnTo>
                      <a:pt x="254" y="877"/>
                    </a:lnTo>
                    <a:lnTo>
                      <a:pt x="218" y="865"/>
                    </a:lnTo>
                    <a:lnTo>
                      <a:pt x="186" y="854"/>
                    </a:lnTo>
                    <a:lnTo>
                      <a:pt x="157" y="842"/>
                    </a:lnTo>
                    <a:lnTo>
                      <a:pt x="129" y="824"/>
                    </a:lnTo>
                    <a:lnTo>
                      <a:pt x="103" y="809"/>
                    </a:lnTo>
                    <a:lnTo>
                      <a:pt x="83" y="789"/>
                    </a:lnTo>
                    <a:lnTo>
                      <a:pt x="63" y="768"/>
                    </a:lnTo>
                    <a:lnTo>
                      <a:pt x="47" y="744"/>
                    </a:lnTo>
                    <a:lnTo>
                      <a:pt x="35" y="721"/>
                    </a:lnTo>
                    <a:lnTo>
                      <a:pt x="21" y="666"/>
                    </a:lnTo>
                    <a:lnTo>
                      <a:pt x="9" y="609"/>
                    </a:lnTo>
                    <a:lnTo>
                      <a:pt x="0" y="550"/>
                    </a:lnTo>
                    <a:lnTo>
                      <a:pt x="0" y="488"/>
                    </a:lnTo>
                    <a:lnTo>
                      <a:pt x="6" y="424"/>
                    </a:lnTo>
                    <a:lnTo>
                      <a:pt x="18" y="359"/>
                    </a:lnTo>
                    <a:lnTo>
                      <a:pt x="27" y="327"/>
                    </a:lnTo>
                    <a:lnTo>
                      <a:pt x="35" y="294"/>
                    </a:lnTo>
                    <a:lnTo>
                      <a:pt x="47" y="259"/>
                    </a:lnTo>
                    <a:lnTo>
                      <a:pt x="63" y="226"/>
                    </a:lnTo>
                    <a:lnTo>
                      <a:pt x="74" y="209"/>
                    </a:lnTo>
                    <a:lnTo>
                      <a:pt x="89" y="194"/>
                    </a:lnTo>
                    <a:lnTo>
                      <a:pt x="106" y="180"/>
                    </a:lnTo>
                    <a:lnTo>
                      <a:pt x="127" y="165"/>
                    </a:lnTo>
                    <a:lnTo>
                      <a:pt x="154" y="151"/>
                    </a:lnTo>
                    <a:lnTo>
                      <a:pt x="183" y="138"/>
                    </a:lnTo>
                    <a:lnTo>
                      <a:pt x="248" y="115"/>
                    </a:lnTo>
                    <a:lnTo>
                      <a:pt x="321" y="94"/>
                    </a:lnTo>
                    <a:lnTo>
                      <a:pt x="401" y="74"/>
                    </a:lnTo>
                    <a:lnTo>
                      <a:pt x="486" y="59"/>
                    </a:lnTo>
                    <a:lnTo>
                      <a:pt x="572" y="44"/>
                    </a:lnTo>
                    <a:lnTo>
                      <a:pt x="737" y="24"/>
                    </a:lnTo>
                    <a:lnTo>
                      <a:pt x="877" y="9"/>
                    </a:lnTo>
                    <a:lnTo>
                      <a:pt x="1016" y="0"/>
                    </a:lnTo>
                    <a:close/>
                  </a:path>
                </a:pathLst>
              </a:custGeom>
              <a:solidFill>
                <a:srgbClr val="2A34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21" name="任意多边形 80914">
                <a:extLst>
                  <a:ext uri="{FF2B5EF4-FFF2-40B4-BE49-F238E27FC236}">
                    <a16:creationId xmlns:a16="http://schemas.microsoft.com/office/drawing/2014/main" xmlns="" id="{D250B6F5-0D38-417C-B12E-2C3918CE18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9" y="3067"/>
                <a:ext cx="62" cy="42"/>
              </a:xfrm>
              <a:custGeom>
                <a:avLst/>
                <a:gdLst>
                  <a:gd name="T0" fmla="*/ 2 w 927"/>
                  <a:gd name="T1" fmla="*/ 0 h 635"/>
                  <a:gd name="T2" fmla="*/ 2 w 927"/>
                  <a:gd name="T3" fmla="*/ 0 h 635"/>
                  <a:gd name="T4" fmla="*/ 2 w 927"/>
                  <a:gd name="T5" fmla="*/ 0 h 635"/>
                  <a:gd name="T6" fmla="*/ 1 w 927"/>
                  <a:gd name="T7" fmla="*/ 0 h 635"/>
                  <a:gd name="T8" fmla="*/ 1 w 927"/>
                  <a:gd name="T9" fmla="*/ 0 h 635"/>
                  <a:gd name="T10" fmla="*/ 1 w 927"/>
                  <a:gd name="T11" fmla="*/ 0 h 635"/>
                  <a:gd name="T12" fmla="*/ 0 w 927"/>
                  <a:gd name="T13" fmla="*/ 0 h 635"/>
                  <a:gd name="T14" fmla="*/ 0 w 927"/>
                  <a:gd name="T15" fmla="*/ 1 h 635"/>
                  <a:gd name="T16" fmla="*/ 0 w 927"/>
                  <a:gd name="T17" fmla="*/ 1 h 635"/>
                  <a:gd name="T18" fmla="*/ 0 w 927"/>
                  <a:gd name="T19" fmla="*/ 1 h 635"/>
                  <a:gd name="T20" fmla="*/ 0 w 927"/>
                  <a:gd name="T21" fmla="*/ 1 h 635"/>
                  <a:gd name="T22" fmla="*/ 0 w 927"/>
                  <a:gd name="T23" fmla="*/ 1 h 635"/>
                  <a:gd name="T24" fmla="*/ 1 w 927"/>
                  <a:gd name="T25" fmla="*/ 2 h 635"/>
                  <a:gd name="T26" fmla="*/ 1 w 927"/>
                  <a:gd name="T27" fmla="*/ 2 h 635"/>
                  <a:gd name="T28" fmla="*/ 1 w 927"/>
                  <a:gd name="T29" fmla="*/ 2 h 635"/>
                  <a:gd name="T30" fmla="*/ 1 w 927"/>
                  <a:gd name="T31" fmla="*/ 2 h 635"/>
                  <a:gd name="T32" fmla="*/ 2 w 927"/>
                  <a:gd name="T33" fmla="*/ 3 h 635"/>
                  <a:gd name="T34" fmla="*/ 2 w 927"/>
                  <a:gd name="T35" fmla="*/ 3 h 635"/>
                  <a:gd name="T36" fmla="*/ 2 w 927"/>
                  <a:gd name="T37" fmla="*/ 3 h 635"/>
                  <a:gd name="T38" fmla="*/ 3 w 927"/>
                  <a:gd name="T39" fmla="*/ 3 h 635"/>
                  <a:gd name="T40" fmla="*/ 3 w 927"/>
                  <a:gd name="T41" fmla="*/ 3 h 635"/>
                  <a:gd name="T42" fmla="*/ 3 w 927"/>
                  <a:gd name="T43" fmla="*/ 3 h 635"/>
                  <a:gd name="T44" fmla="*/ 4 w 927"/>
                  <a:gd name="T45" fmla="*/ 3 h 635"/>
                  <a:gd name="T46" fmla="*/ 4 w 927"/>
                  <a:gd name="T47" fmla="*/ 2 h 635"/>
                  <a:gd name="T48" fmla="*/ 4 w 927"/>
                  <a:gd name="T49" fmla="*/ 2 h 635"/>
                  <a:gd name="T50" fmla="*/ 4 w 927"/>
                  <a:gd name="T51" fmla="*/ 2 h 635"/>
                  <a:gd name="T52" fmla="*/ 4 w 927"/>
                  <a:gd name="T53" fmla="*/ 2 h 635"/>
                  <a:gd name="T54" fmla="*/ 4 w 927"/>
                  <a:gd name="T55" fmla="*/ 1 h 635"/>
                  <a:gd name="T56" fmla="*/ 4 w 927"/>
                  <a:gd name="T57" fmla="*/ 1 h 635"/>
                  <a:gd name="T58" fmla="*/ 4 w 927"/>
                  <a:gd name="T59" fmla="*/ 1 h 635"/>
                  <a:gd name="T60" fmla="*/ 3 w 927"/>
                  <a:gd name="T61" fmla="*/ 1 h 635"/>
                  <a:gd name="T62" fmla="*/ 3 w 927"/>
                  <a:gd name="T63" fmla="*/ 1 h 635"/>
                  <a:gd name="T64" fmla="*/ 2 w 927"/>
                  <a:gd name="T65" fmla="*/ 0 h 635"/>
                  <a:gd name="T66" fmla="*/ 2 w 927"/>
                  <a:gd name="T67" fmla="*/ 0 h 6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927"/>
                  <a:gd name="T103" fmla="*/ 0 h 635"/>
                  <a:gd name="T104" fmla="*/ 927 w 927"/>
                  <a:gd name="T105" fmla="*/ 635 h 6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927" h="635">
                    <a:moveTo>
                      <a:pt x="468" y="14"/>
                    </a:moveTo>
                    <a:lnTo>
                      <a:pt x="462" y="8"/>
                    </a:lnTo>
                    <a:lnTo>
                      <a:pt x="456" y="5"/>
                    </a:lnTo>
                    <a:lnTo>
                      <a:pt x="432" y="2"/>
                    </a:lnTo>
                    <a:lnTo>
                      <a:pt x="403" y="0"/>
                    </a:lnTo>
                    <a:lnTo>
                      <a:pt x="371" y="0"/>
                    </a:lnTo>
                    <a:lnTo>
                      <a:pt x="329" y="2"/>
                    </a:lnTo>
                    <a:lnTo>
                      <a:pt x="289" y="8"/>
                    </a:lnTo>
                    <a:lnTo>
                      <a:pt x="241" y="14"/>
                    </a:lnTo>
                    <a:lnTo>
                      <a:pt x="198" y="26"/>
                    </a:lnTo>
                    <a:lnTo>
                      <a:pt x="156" y="37"/>
                    </a:lnTo>
                    <a:lnTo>
                      <a:pt x="115" y="53"/>
                    </a:lnTo>
                    <a:lnTo>
                      <a:pt x="76" y="67"/>
                    </a:lnTo>
                    <a:lnTo>
                      <a:pt x="47" y="88"/>
                    </a:lnTo>
                    <a:lnTo>
                      <a:pt x="21" y="108"/>
                    </a:lnTo>
                    <a:lnTo>
                      <a:pt x="11" y="120"/>
                    </a:lnTo>
                    <a:lnTo>
                      <a:pt x="6" y="131"/>
                    </a:lnTo>
                    <a:lnTo>
                      <a:pt x="0" y="144"/>
                    </a:lnTo>
                    <a:lnTo>
                      <a:pt x="0" y="156"/>
                    </a:lnTo>
                    <a:lnTo>
                      <a:pt x="0" y="170"/>
                    </a:lnTo>
                    <a:lnTo>
                      <a:pt x="6" y="182"/>
                    </a:lnTo>
                    <a:lnTo>
                      <a:pt x="30" y="238"/>
                    </a:lnTo>
                    <a:lnTo>
                      <a:pt x="62" y="293"/>
                    </a:lnTo>
                    <a:lnTo>
                      <a:pt x="79" y="321"/>
                    </a:lnTo>
                    <a:lnTo>
                      <a:pt x="100" y="347"/>
                    </a:lnTo>
                    <a:lnTo>
                      <a:pt x="121" y="376"/>
                    </a:lnTo>
                    <a:lnTo>
                      <a:pt x="147" y="403"/>
                    </a:lnTo>
                    <a:lnTo>
                      <a:pt x="173" y="429"/>
                    </a:lnTo>
                    <a:lnTo>
                      <a:pt x="206" y="452"/>
                    </a:lnTo>
                    <a:lnTo>
                      <a:pt x="238" y="479"/>
                    </a:lnTo>
                    <a:lnTo>
                      <a:pt x="277" y="506"/>
                    </a:lnTo>
                    <a:lnTo>
                      <a:pt x="318" y="529"/>
                    </a:lnTo>
                    <a:lnTo>
                      <a:pt x="365" y="555"/>
                    </a:lnTo>
                    <a:lnTo>
                      <a:pt x="412" y="580"/>
                    </a:lnTo>
                    <a:lnTo>
                      <a:pt x="468" y="606"/>
                    </a:lnTo>
                    <a:lnTo>
                      <a:pt x="494" y="614"/>
                    </a:lnTo>
                    <a:lnTo>
                      <a:pt x="524" y="623"/>
                    </a:lnTo>
                    <a:lnTo>
                      <a:pt x="551" y="629"/>
                    </a:lnTo>
                    <a:lnTo>
                      <a:pt x="577" y="632"/>
                    </a:lnTo>
                    <a:lnTo>
                      <a:pt x="600" y="635"/>
                    </a:lnTo>
                    <a:lnTo>
                      <a:pt x="627" y="635"/>
                    </a:lnTo>
                    <a:lnTo>
                      <a:pt x="650" y="632"/>
                    </a:lnTo>
                    <a:lnTo>
                      <a:pt x="674" y="626"/>
                    </a:lnTo>
                    <a:lnTo>
                      <a:pt x="718" y="614"/>
                    </a:lnTo>
                    <a:lnTo>
                      <a:pt x="759" y="594"/>
                    </a:lnTo>
                    <a:lnTo>
                      <a:pt x="798" y="570"/>
                    </a:lnTo>
                    <a:lnTo>
                      <a:pt x="830" y="544"/>
                    </a:lnTo>
                    <a:lnTo>
                      <a:pt x="860" y="515"/>
                    </a:lnTo>
                    <a:lnTo>
                      <a:pt x="883" y="482"/>
                    </a:lnTo>
                    <a:lnTo>
                      <a:pt x="904" y="450"/>
                    </a:lnTo>
                    <a:lnTo>
                      <a:pt x="918" y="420"/>
                    </a:lnTo>
                    <a:lnTo>
                      <a:pt x="924" y="387"/>
                    </a:lnTo>
                    <a:lnTo>
                      <a:pt x="927" y="361"/>
                    </a:lnTo>
                    <a:lnTo>
                      <a:pt x="924" y="350"/>
                    </a:lnTo>
                    <a:lnTo>
                      <a:pt x="921" y="338"/>
                    </a:lnTo>
                    <a:lnTo>
                      <a:pt x="915" y="329"/>
                    </a:lnTo>
                    <a:lnTo>
                      <a:pt x="909" y="321"/>
                    </a:lnTo>
                    <a:lnTo>
                      <a:pt x="892" y="302"/>
                    </a:lnTo>
                    <a:lnTo>
                      <a:pt x="875" y="288"/>
                    </a:lnTo>
                    <a:lnTo>
                      <a:pt x="827" y="258"/>
                    </a:lnTo>
                    <a:lnTo>
                      <a:pt x="775" y="229"/>
                    </a:lnTo>
                    <a:lnTo>
                      <a:pt x="715" y="196"/>
                    </a:lnTo>
                    <a:lnTo>
                      <a:pt x="650" y="162"/>
                    </a:lnTo>
                    <a:lnTo>
                      <a:pt x="588" y="120"/>
                    </a:lnTo>
                    <a:lnTo>
                      <a:pt x="556" y="97"/>
                    </a:lnTo>
                    <a:lnTo>
                      <a:pt x="527" y="70"/>
                    </a:lnTo>
                    <a:lnTo>
                      <a:pt x="497" y="43"/>
                    </a:lnTo>
                    <a:lnTo>
                      <a:pt x="468" y="14"/>
                    </a:lnTo>
                    <a:close/>
                  </a:path>
                </a:pathLst>
              </a:custGeom>
              <a:solidFill>
                <a:srgbClr val="4388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22" name="任意多边形 80915">
                <a:extLst>
                  <a:ext uri="{FF2B5EF4-FFF2-40B4-BE49-F238E27FC236}">
                    <a16:creationId xmlns:a16="http://schemas.microsoft.com/office/drawing/2014/main" xmlns="" id="{5CC1D8A3-E5EE-4775-A7D5-52247C5990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3" y="3079"/>
                <a:ext cx="22" cy="41"/>
              </a:xfrm>
              <a:custGeom>
                <a:avLst/>
                <a:gdLst>
                  <a:gd name="T0" fmla="*/ 0 w 332"/>
                  <a:gd name="T1" fmla="*/ 0 h 621"/>
                  <a:gd name="T2" fmla="*/ 0 w 332"/>
                  <a:gd name="T3" fmla="*/ 0 h 621"/>
                  <a:gd name="T4" fmla="*/ 0 w 332"/>
                  <a:gd name="T5" fmla="*/ 0 h 621"/>
                  <a:gd name="T6" fmla="*/ 1 w 332"/>
                  <a:gd name="T7" fmla="*/ 0 h 621"/>
                  <a:gd name="T8" fmla="*/ 1 w 332"/>
                  <a:gd name="T9" fmla="*/ 0 h 621"/>
                  <a:gd name="T10" fmla="*/ 1 w 332"/>
                  <a:gd name="T11" fmla="*/ 0 h 621"/>
                  <a:gd name="T12" fmla="*/ 1 w 332"/>
                  <a:gd name="T13" fmla="*/ 1 h 621"/>
                  <a:gd name="T14" fmla="*/ 1 w 332"/>
                  <a:gd name="T15" fmla="*/ 1 h 621"/>
                  <a:gd name="T16" fmla="*/ 1 w 332"/>
                  <a:gd name="T17" fmla="*/ 1 h 621"/>
                  <a:gd name="T18" fmla="*/ 1 w 332"/>
                  <a:gd name="T19" fmla="*/ 1 h 621"/>
                  <a:gd name="T20" fmla="*/ 1 w 332"/>
                  <a:gd name="T21" fmla="*/ 1 h 621"/>
                  <a:gd name="T22" fmla="*/ 1 w 332"/>
                  <a:gd name="T23" fmla="*/ 1 h 621"/>
                  <a:gd name="T24" fmla="*/ 1 w 332"/>
                  <a:gd name="T25" fmla="*/ 2 h 621"/>
                  <a:gd name="T26" fmla="*/ 1 w 332"/>
                  <a:gd name="T27" fmla="*/ 2 h 621"/>
                  <a:gd name="T28" fmla="*/ 1 w 332"/>
                  <a:gd name="T29" fmla="*/ 2 h 621"/>
                  <a:gd name="T30" fmla="*/ 1 w 332"/>
                  <a:gd name="T31" fmla="*/ 2 h 621"/>
                  <a:gd name="T32" fmla="*/ 1 w 332"/>
                  <a:gd name="T33" fmla="*/ 3 h 621"/>
                  <a:gd name="T34" fmla="*/ 1 w 332"/>
                  <a:gd name="T35" fmla="*/ 3 h 621"/>
                  <a:gd name="T36" fmla="*/ 1 w 332"/>
                  <a:gd name="T37" fmla="*/ 3 h 621"/>
                  <a:gd name="T38" fmla="*/ 1 w 332"/>
                  <a:gd name="T39" fmla="*/ 3 h 621"/>
                  <a:gd name="T40" fmla="*/ 1 w 332"/>
                  <a:gd name="T41" fmla="*/ 3 h 621"/>
                  <a:gd name="T42" fmla="*/ 1 w 332"/>
                  <a:gd name="T43" fmla="*/ 3 h 621"/>
                  <a:gd name="T44" fmla="*/ 1 w 332"/>
                  <a:gd name="T45" fmla="*/ 2 h 621"/>
                  <a:gd name="T46" fmla="*/ 1 w 332"/>
                  <a:gd name="T47" fmla="*/ 2 h 621"/>
                  <a:gd name="T48" fmla="*/ 0 w 332"/>
                  <a:gd name="T49" fmla="*/ 2 h 621"/>
                  <a:gd name="T50" fmla="*/ 0 w 332"/>
                  <a:gd name="T51" fmla="*/ 2 h 621"/>
                  <a:gd name="T52" fmla="*/ 0 w 332"/>
                  <a:gd name="T53" fmla="*/ 2 h 621"/>
                  <a:gd name="T54" fmla="*/ 0 w 332"/>
                  <a:gd name="T55" fmla="*/ 2 h 621"/>
                  <a:gd name="T56" fmla="*/ 0 w 332"/>
                  <a:gd name="T57" fmla="*/ 2 h 621"/>
                  <a:gd name="T58" fmla="*/ 0 w 332"/>
                  <a:gd name="T59" fmla="*/ 2 h 621"/>
                  <a:gd name="T60" fmla="*/ 0 w 332"/>
                  <a:gd name="T61" fmla="*/ 2 h 621"/>
                  <a:gd name="T62" fmla="*/ 0 w 332"/>
                  <a:gd name="T63" fmla="*/ 2 h 621"/>
                  <a:gd name="T64" fmla="*/ 0 w 332"/>
                  <a:gd name="T65" fmla="*/ 2 h 621"/>
                  <a:gd name="T66" fmla="*/ 0 w 332"/>
                  <a:gd name="T67" fmla="*/ 1 h 621"/>
                  <a:gd name="T68" fmla="*/ 0 w 332"/>
                  <a:gd name="T69" fmla="*/ 1 h 621"/>
                  <a:gd name="T70" fmla="*/ 0 w 332"/>
                  <a:gd name="T71" fmla="*/ 1 h 621"/>
                  <a:gd name="T72" fmla="*/ 0 w 332"/>
                  <a:gd name="T73" fmla="*/ 1 h 621"/>
                  <a:gd name="T74" fmla="*/ 0 w 332"/>
                  <a:gd name="T75" fmla="*/ 1 h 621"/>
                  <a:gd name="T76" fmla="*/ 0 w 332"/>
                  <a:gd name="T77" fmla="*/ 1 h 621"/>
                  <a:gd name="T78" fmla="*/ 0 w 332"/>
                  <a:gd name="T79" fmla="*/ 0 h 621"/>
                  <a:gd name="T80" fmla="*/ 0 w 332"/>
                  <a:gd name="T81" fmla="*/ 0 h 621"/>
                  <a:gd name="T82" fmla="*/ 0 w 332"/>
                  <a:gd name="T83" fmla="*/ 0 h 621"/>
                  <a:gd name="T84" fmla="*/ 0 w 332"/>
                  <a:gd name="T85" fmla="*/ 0 h 621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332"/>
                  <a:gd name="T130" fmla="*/ 0 h 621"/>
                  <a:gd name="T131" fmla="*/ 332 w 332"/>
                  <a:gd name="T132" fmla="*/ 621 h 621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332" h="621">
                    <a:moveTo>
                      <a:pt x="58" y="0"/>
                    </a:moveTo>
                    <a:lnTo>
                      <a:pt x="79" y="12"/>
                    </a:lnTo>
                    <a:lnTo>
                      <a:pt x="103" y="23"/>
                    </a:lnTo>
                    <a:lnTo>
                      <a:pt x="129" y="45"/>
                    </a:lnTo>
                    <a:lnTo>
                      <a:pt x="162" y="74"/>
                    </a:lnTo>
                    <a:lnTo>
                      <a:pt x="197" y="109"/>
                    </a:lnTo>
                    <a:lnTo>
                      <a:pt x="229" y="156"/>
                    </a:lnTo>
                    <a:lnTo>
                      <a:pt x="247" y="182"/>
                    </a:lnTo>
                    <a:lnTo>
                      <a:pt x="262" y="211"/>
                    </a:lnTo>
                    <a:lnTo>
                      <a:pt x="276" y="244"/>
                    </a:lnTo>
                    <a:lnTo>
                      <a:pt x="288" y="276"/>
                    </a:lnTo>
                    <a:lnTo>
                      <a:pt x="299" y="309"/>
                    </a:lnTo>
                    <a:lnTo>
                      <a:pt x="308" y="344"/>
                    </a:lnTo>
                    <a:lnTo>
                      <a:pt x="321" y="412"/>
                    </a:lnTo>
                    <a:lnTo>
                      <a:pt x="327" y="476"/>
                    </a:lnTo>
                    <a:lnTo>
                      <a:pt x="330" y="532"/>
                    </a:lnTo>
                    <a:lnTo>
                      <a:pt x="332" y="580"/>
                    </a:lnTo>
                    <a:lnTo>
                      <a:pt x="332" y="621"/>
                    </a:lnTo>
                    <a:lnTo>
                      <a:pt x="302" y="615"/>
                    </a:lnTo>
                    <a:lnTo>
                      <a:pt x="270" y="609"/>
                    </a:lnTo>
                    <a:lnTo>
                      <a:pt x="233" y="597"/>
                    </a:lnTo>
                    <a:lnTo>
                      <a:pt x="191" y="583"/>
                    </a:lnTo>
                    <a:lnTo>
                      <a:pt x="146" y="561"/>
                    </a:lnTo>
                    <a:lnTo>
                      <a:pt x="126" y="550"/>
                    </a:lnTo>
                    <a:lnTo>
                      <a:pt x="106" y="535"/>
                    </a:lnTo>
                    <a:lnTo>
                      <a:pt x="88" y="521"/>
                    </a:lnTo>
                    <a:lnTo>
                      <a:pt x="74" y="503"/>
                    </a:lnTo>
                    <a:lnTo>
                      <a:pt x="58" y="486"/>
                    </a:lnTo>
                    <a:lnTo>
                      <a:pt x="43" y="462"/>
                    </a:lnTo>
                    <a:lnTo>
                      <a:pt x="32" y="435"/>
                    </a:lnTo>
                    <a:lnTo>
                      <a:pt x="23" y="406"/>
                    </a:lnTo>
                    <a:lnTo>
                      <a:pt x="14" y="373"/>
                    </a:lnTo>
                    <a:lnTo>
                      <a:pt x="6" y="341"/>
                    </a:lnTo>
                    <a:lnTo>
                      <a:pt x="3" y="305"/>
                    </a:lnTo>
                    <a:lnTo>
                      <a:pt x="0" y="270"/>
                    </a:lnTo>
                    <a:lnTo>
                      <a:pt x="0" y="236"/>
                    </a:lnTo>
                    <a:lnTo>
                      <a:pt x="0" y="197"/>
                    </a:lnTo>
                    <a:lnTo>
                      <a:pt x="3" y="162"/>
                    </a:lnTo>
                    <a:lnTo>
                      <a:pt x="9" y="126"/>
                    </a:lnTo>
                    <a:lnTo>
                      <a:pt x="17" y="91"/>
                    </a:lnTo>
                    <a:lnTo>
                      <a:pt x="29" y="59"/>
                    </a:lnTo>
                    <a:lnTo>
                      <a:pt x="41" y="29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75BF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23" name="任意多边形 80916">
                <a:extLst>
                  <a:ext uri="{FF2B5EF4-FFF2-40B4-BE49-F238E27FC236}">
                    <a16:creationId xmlns:a16="http://schemas.microsoft.com/office/drawing/2014/main" xmlns="" id="{6219CAA1-EE71-4380-8D32-24ED752001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1" y="3071"/>
                <a:ext cx="43" cy="41"/>
              </a:xfrm>
              <a:custGeom>
                <a:avLst/>
                <a:gdLst>
                  <a:gd name="T0" fmla="*/ 0 w 647"/>
                  <a:gd name="T1" fmla="*/ 0 h 615"/>
                  <a:gd name="T2" fmla="*/ 0 w 647"/>
                  <a:gd name="T3" fmla="*/ 1 h 615"/>
                  <a:gd name="T4" fmla="*/ 0 w 647"/>
                  <a:gd name="T5" fmla="*/ 1 h 615"/>
                  <a:gd name="T6" fmla="*/ 1 w 647"/>
                  <a:gd name="T7" fmla="*/ 1 h 615"/>
                  <a:gd name="T8" fmla="*/ 1 w 647"/>
                  <a:gd name="T9" fmla="*/ 2 h 615"/>
                  <a:gd name="T10" fmla="*/ 1 w 647"/>
                  <a:gd name="T11" fmla="*/ 2 h 615"/>
                  <a:gd name="T12" fmla="*/ 1 w 647"/>
                  <a:gd name="T13" fmla="*/ 2 h 615"/>
                  <a:gd name="T14" fmla="*/ 2 w 647"/>
                  <a:gd name="T15" fmla="*/ 2 h 615"/>
                  <a:gd name="T16" fmla="*/ 2 w 647"/>
                  <a:gd name="T17" fmla="*/ 2 h 615"/>
                  <a:gd name="T18" fmla="*/ 2 w 647"/>
                  <a:gd name="T19" fmla="*/ 2 h 615"/>
                  <a:gd name="T20" fmla="*/ 2 w 647"/>
                  <a:gd name="T21" fmla="*/ 3 h 615"/>
                  <a:gd name="T22" fmla="*/ 2 w 647"/>
                  <a:gd name="T23" fmla="*/ 3 h 615"/>
                  <a:gd name="T24" fmla="*/ 2 w 647"/>
                  <a:gd name="T25" fmla="*/ 3 h 615"/>
                  <a:gd name="T26" fmla="*/ 3 w 647"/>
                  <a:gd name="T27" fmla="*/ 3 h 615"/>
                  <a:gd name="T28" fmla="*/ 3 w 647"/>
                  <a:gd name="T29" fmla="*/ 3 h 615"/>
                  <a:gd name="T30" fmla="*/ 3 w 647"/>
                  <a:gd name="T31" fmla="*/ 3 h 615"/>
                  <a:gd name="T32" fmla="*/ 3 w 647"/>
                  <a:gd name="T33" fmla="*/ 3 h 615"/>
                  <a:gd name="T34" fmla="*/ 3 w 647"/>
                  <a:gd name="T35" fmla="*/ 3 h 615"/>
                  <a:gd name="T36" fmla="*/ 3 w 647"/>
                  <a:gd name="T37" fmla="*/ 3 h 615"/>
                  <a:gd name="T38" fmla="*/ 3 w 647"/>
                  <a:gd name="T39" fmla="*/ 3 h 615"/>
                  <a:gd name="T40" fmla="*/ 3 w 647"/>
                  <a:gd name="T41" fmla="*/ 3 h 615"/>
                  <a:gd name="T42" fmla="*/ 3 w 647"/>
                  <a:gd name="T43" fmla="*/ 2 h 615"/>
                  <a:gd name="T44" fmla="*/ 3 w 647"/>
                  <a:gd name="T45" fmla="*/ 2 h 615"/>
                  <a:gd name="T46" fmla="*/ 3 w 647"/>
                  <a:gd name="T47" fmla="*/ 2 h 615"/>
                  <a:gd name="T48" fmla="*/ 2 w 647"/>
                  <a:gd name="T49" fmla="*/ 2 h 615"/>
                  <a:gd name="T50" fmla="*/ 2 w 647"/>
                  <a:gd name="T51" fmla="*/ 2 h 615"/>
                  <a:gd name="T52" fmla="*/ 2 w 647"/>
                  <a:gd name="T53" fmla="*/ 2 h 615"/>
                  <a:gd name="T54" fmla="*/ 2 w 647"/>
                  <a:gd name="T55" fmla="*/ 2 h 615"/>
                  <a:gd name="T56" fmla="*/ 2 w 647"/>
                  <a:gd name="T57" fmla="*/ 2 h 615"/>
                  <a:gd name="T58" fmla="*/ 2 w 647"/>
                  <a:gd name="T59" fmla="*/ 1 h 615"/>
                  <a:gd name="T60" fmla="*/ 1 w 647"/>
                  <a:gd name="T61" fmla="*/ 1 h 615"/>
                  <a:gd name="T62" fmla="*/ 1 w 647"/>
                  <a:gd name="T63" fmla="*/ 1 h 615"/>
                  <a:gd name="T64" fmla="*/ 1 w 647"/>
                  <a:gd name="T65" fmla="*/ 1 h 615"/>
                  <a:gd name="T66" fmla="*/ 1 w 647"/>
                  <a:gd name="T67" fmla="*/ 1 h 615"/>
                  <a:gd name="T68" fmla="*/ 1 w 647"/>
                  <a:gd name="T69" fmla="*/ 0 h 615"/>
                  <a:gd name="T70" fmla="*/ 1 w 647"/>
                  <a:gd name="T71" fmla="*/ 0 h 615"/>
                  <a:gd name="T72" fmla="*/ 1 w 647"/>
                  <a:gd name="T73" fmla="*/ 0 h 615"/>
                  <a:gd name="T74" fmla="*/ 1 w 647"/>
                  <a:gd name="T75" fmla="*/ 0 h 615"/>
                  <a:gd name="T76" fmla="*/ 0 w 647"/>
                  <a:gd name="T77" fmla="*/ 0 h 615"/>
                  <a:gd name="T78" fmla="*/ 0 w 647"/>
                  <a:gd name="T79" fmla="*/ 0 h 615"/>
                  <a:gd name="T80" fmla="*/ 0 w 647"/>
                  <a:gd name="T81" fmla="*/ 0 h 615"/>
                  <a:gd name="T82" fmla="*/ 0 w 647"/>
                  <a:gd name="T83" fmla="*/ 0 h 615"/>
                  <a:gd name="T84" fmla="*/ 0 w 647"/>
                  <a:gd name="T85" fmla="*/ 0 h 615"/>
                  <a:gd name="T86" fmla="*/ 0 w 647"/>
                  <a:gd name="T87" fmla="*/ 0 h 615"/>
                  <a:gd name="T88" fmla="*/ 0 w 647"/>
                  <a:gd name="T89" fmla="*/ 0 h 615"/>
                  <a:gd name="T90" fmla="*/ 0 w 647"/>
                  <a:gd name="T91" fmla="*/ 0 h 615"/>
                  <a:gd name="T92" fmla="*/ 0 w 647"/>
                  <a:gd name="T93" fmla="*/ 0 h 615"/>
                  <a:gd name="T94" fmla="*/ 0 w 647"/>
                  <a:gd name="T95" fmla="*/ 0 h 615"/>
                  <a:gd name="T96" fmla="*/ 0 w 647"/>
                  <a:gd name="T97" fmla="*/ 0 h 615"/>
                  <a:gd name="T98" fmla="*/ 0 w 647"/>
                  <a:gd name="T99" fmla="*/ 0 h 615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647"/>
                  <a:gd name="T151" fmla="*/ 0 h 615"/>
                  <a:gd name="T152" fmla="*/ 647 w 647"/>
                  <a:gd name="T153" fmla="*/ 615 h 615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647" h="615">
                    <a:moveTo>
                      <a:pt x="14" y="82"/>
                    </a:moveTo>
                    <a:lnTo>
                      <a:pt x="43" y="126"/>
                    </a:lnTo>
                    <a:lnTo>
                      <a:pt x="94" y="194"/>
                    </a:lnTo>
                    <a:lnTo>
                      <a:pt x="156" y="273"/>
                    </a:lnTo>
                    <a:lnTo>
                      <a:pt x="229" y="358"/>
                    </a:lnTo>
                    <a:lnTo>
                      <a:pt x="270" y="399"/>
                    </a:lnTo>
                    <a:lnTo>
                      <a:pt x="308" y="441"/>
                    </a:lnTo>
                    <a:lnTo>
                      <a:pt x="350" y="479"/>
                    </a:lnTo>
                    <a:lnTo>
                      <a:pt x="391" y="515"/>
                    </a:lnTo>
                    <a:lnTo>
                      <a:pt x="432" y="547"/>
                    </a:lnTo>
                    <a:lnTo>
                      <a:pt x="470" y="570"/>
                    </a:lnTo>
                    <a:lnTo>
                      <a:pt x="509" y="590"/>
                    </a:lnTo>
                    <a:lnTo>
                      <a:pt x="544" y="603"/>
                    </a:lnTo>
                    <a:lnTo>
                      <a:pt x="577" y="612"/>
                    </a:lnTo>
                    <a:lnTo>
                      <a:pt x="600" y="615"/>
                    </a:lnTo>
                    <a:lnTo>
                      <a:pt x="620" y="615"/>
                    </a:lnTo>
                    <a:lnTo>
                      <a:pt x="632" y="612"/>
                    </a:lnTo>
                    <a:lnTo>
                      <a:pt x="641" y="609"/>
                    </a:lnTo>
                    <a:lnTo>
                      <a:pt x="647" y="599"/>
                    </a:lnTo>
                    <a:lnTo>
                      <a:pt x="647" y="593"/>
                    </a:lnTo>
                    <a:lnTo>
                      <a:pt x="644" y="582"/>
                    </a:lnTo>
                    <a:lnTo>
                      <a:pt x="629" y="561"/>
                    </a:lnTo>
                    <a:lnTo>
                      <a:pt x="609" y="535"/>
                    </a:lnTo>
                    <a:lnTo>
                      <a:pt x="583" y="515"/>
                    </a:lnTo>
                    <a:lnTo>
                      <a:pt x="558" y="493"/>
                    </a:lnTo>
                    <a:lnTo>
                      <a:pt x="529" y="473"/>
                    </a:lnTo>
                    <a:lnTo>
                      <a:pt x="492" y="444"/>
                    </a:lnTo>
                    <a:lnTo>
                      <a:pt x="444" y="405"/>
                    </a:lnTo>
                    <a:lnTo>
                      <a:pt x="394" y="361"/>
                    </a:lnTo>
                    <a:lnTo>
                      <a:pt x="341" y="308"/>
                    </a:lnTo>
                    <a:lnTo>
                      <a:pt x="288" y="253"/>
                    </a:lnTo>
                    <a:lnTo>
                      <a:pt x="241" y="191"/>
                    </a:lnTo>
                    <a:lnTo>
                      <a:pt x="217" y="158"/>
                    </a:lnTo>
                    <a:lnTo>
                      <a:pt x="197" y="129"/>
                    </a:lnTo>
                    <a:lnTo>
                      <a:pt x="179" y="100"/>
                    </a:lnTo>
                    <a:lnTo>
                      <a:pt x="159" y="72"/>
                    </a:lnTo>
                    <a:lnTo>
                      <a:pt x="138" y="52"/>
                    </a:lnTo>
                    <a:lnTo>
                      <a:pt x="117" y="35"/>
                    </a:lnTo>
                    <a:lnTo>
                      <a:pt x="97" y="20"/>
                    </a:lnTo>
                    <a:lnTo>
                      <a:pt x="79" y="8"/>
                    </a:lnTo>
                    <a:lnTo>
                      <a:pt x="61" y="3"/>
                    </a:lnTo>
                    <a:lnTo>
                      <a:pt x="46" y="0"/>
                    </a:lnTo>
                    <a:lnTo>
                      <a:pt x="32" y="0"/>
                    </a:lnTo>
                    <a:lnTo>
                      <a:pt x="20" y="3"/>
                    </a:lnTo>
                    <a:lnTo>
                      <a:pt x="9" y="8"/>
                    </a:lnTo>
                    <a:lnTo>
                      <a:pt x="3" y="17"/>
                    </a:lnTo>
                    <a:lnTo>
                      <a:pt x="0" y="29"/>
                    </a:lnTo>
                    <a:lnTo>
                      <a:pt x="0" y="43"/>
                    </a:lnTo>
                    <a:lnTo>
                      <a:pt x="6" y="61"/>
                    </a:lnTo>
                    <a:lnTo>
                      <a:pt x="14" y="82"/>
                    </a:lnTo>
                    <a:close/>
                  </a:path>
                </a:pathLst>
              </a:custGeom>
              <a:solidFill>
                <a:srgbClr val="3BA2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24" name="任意多边形 80917">
                <a:extLst>
                  <a:ext uri="{FF2B5EF4-FFF2-40B4-BE49-F238E27FC236}">
                    <a16:creationId xmlns:a16="http://schemas.microsoft.com/office/drawing/2014/main" xmlns="" id="{8732F573-EB33-45E2-A54B-607920117B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8" y="3065"/>
                <a:ext cx="41" cy="24"/>
              </a:xfrm>
              <a:custGeom>
                <a:avLst/>
                <a:gdLst>
                  <a:gd name="T0" fmla="*/ 0 w 610"/>
                  <a:gd name="T1" fmla="*/ 0 h 368"/>
                  <a:gd name="T2" fmla="*/ 1 w 610"/>
                  <a:gd name="T3" fmla="*/ 0 h 368"/>
                  <a:gd name="T4" fmla="*/ 1 w 610"/>
                  <a:gd name="T5" fmla="*/ 1 h 368"/>
                  <a:gd name="T6" fmla="*/ 1 w 610"/>
                  <a:gd name="T7" fmla="*/ 1 h 368"/>
                  <a:gd name="T8" fmla="*/ 1 w 610"/>
                  <a:gd name="T9" fmla="*/ 1 h 368"/>
                  <a:gd name="T10" fmla="*/ 1 w 610"/>
                  <a:gd name="T11" fmla="*/ 1 h 368"/>
                  <a:gd name="T12" fmla="*/ 1 w 610"/>
                  <a:gd name="T13" fmla="*/ 1 h 368"/>
                  <a:gd name="T14" fmla="*/ 1 w 610"/>
                  <a:gd name="T15" fmla="*/ 1 h 368"/>
                  <a:gd name="T16" fmla="*/ 2 w 610"/>
                  <a:gd name="T17" fmla="*/ 1 h 368"/>
                  <a:gd name="T18" fmla="*/ 2 w 610"/>
                  <a:gd name="T19" fmla="*/ 1 h 368"/>
                  <a:gd name="T20" fmla="*/ 2 w 610"/>
                  <a:gd name="T21" fmla="*/ 1 h 368"/>
                  <a:gd name="T22" fmla="*/ 2 w 610"/>
                  <a:gd name="T23" fmla="*/ 1 h 368"/>
                  <a:gd name="T24" fmla="*/ 2 w 610"/>
                  <a:gd name="T25" fmla="*/ 1 h 368"/>
                  <a:gd name="T26" fmla="*/ 2 w 610"/>
                  <a:gd name="T27" fmla="*/ 1 h 368"/>
                  <a:gd name="T28" fmla="*/ 2 w 610"/>
                  <a:gd name="T29" fmla="*/ 1 h 368"/>
                  <a:gd name="T30" fmla="*/ 3 w 610"/>
                  <a:gd name="T31" fmla="*/ 1 h 368"/>
                  <a:gd name="T32" fmla="*/ 3 w 610"/>
                  <a:gd name="T33" fmla="*/ 1 h 368"/>
                  <a:gd name="T34" fmla="*/ 3 w 610"/>
                  <a:gd name="T35" fmla="*/ 1 h 368"/>
                  <a:gd name="T36" fmla="*/ 3 w 610"/>
                  <a:gd name="T37" fmla="*/ 1 h 368"/>
                  <a:gd name="T38" fmla="*/ 3 w 610"/>
                  <a:gd name="T39" fmla="*/ 1 h 368"/>
                  <a:gd name="T40" fmla="*/ 3 w 610"/>
                  <a:gd name="T41" fmla="*/ 1 h 368"/>
                  <a:gd name="T42" fmla="*/ 3 w 610"/>
                  <a:gd name="T43" fmla="*/ 2 h 368"/>
                  <a:gd name="T44" fmla="*/ 3 w 610"/>
                  <a:gd name="T45" fmla="*/ 2 h 368"/>
                  <a:gd name="T46" fmla="*/ 3 w 610"/>
                  <a:gd name="T47" fmla="*/ 2 h 368"/>
                  <a:gd name="T48" fmla="*/ 2 w 610"/>
                  <a:gd name="T49" fmla="*/ 2 h 368"/>
                  <a:gd name="T50" fmla="*/ 2 w 610"/>
                  <a:gd name="T51" fmla="*/ 2 h 368"/>
                  <a:gd name="T52" fmla="*/ 2 w 610"/>
                  <a:gd name="T53" fmla="*/ 2 h 368"/>
                  <a:gd name="T54" fmla="*/ 2 w 610"/>
                  <a:gd name="T55" fmla="*/ 2 h 368"/>
                  <a:gd name="T56" fmla="*/ 2 w 610"/>
                  <a:gd name="T57" fmla="*/ 2 h 368"/>
                  <a:gd name="T58" fmla="*/ 2 w 610"/>
                  <a:gd name="T59" fmla="*/ 2 h 368"/>
                  <a:gd name="T60" fmla="*/ 2 w 610"/>
                  <a:gd name="T61" fmla="*/ 1 h 368"/>
                  <a:gd name="T62" fmla="*/ 2 w 610"/>
                  <a:gd name="T63" fmla="*/ 1 h 368"/>
                  <a:gd name="T64" fmla="*/ 2 w 610"/>
                  <a:gd name="T65" fmla="*/ 1 h 368"/>
                  <a:gd name="T66" fmla="*/ 2 w 610"/>
                  <a:gd name="T67" fmla="*/ 1 h 368"/>
                  <a:gd name="T68" fmla="*/ 1 w 610"/>
                  <a:gd name="T69" fmla="*/ 1 h 368"/>
                  <a:gd name="T70" fmla="*/ 1 w 610"/>
                  <a:gd name="T71" fmla="*/ 1 h 368"/>
                  <a:gd name="T72" fmla="*/ 1 w 610"/>
                  <a:gd name="T73" fmla="*/ 1 h 368"/>
                  <a:gd name="T74" fmla="*/ 1 w 610"/>
                  <a:gd name="T75" fmla="*/ 1 h 368"/>
                  <a:gd name="T76" fmla="*/ 1 w 610"/>
                  <a:gd name="T77" fmla="*/ 1 h 368"/>
                  <a:gd name="T78" fmla="*/ 0 w 610"/>
                  <a:gd name="T79" fmla="*/ 1 h 368"/>
                  <a:gd name="T80" fmla="*/ 0 w 610"/>
                  <a:gd name="T81" fmla="*/ 1 h 368"/>
                  <a:gd name="T82" fmla="*/ 0 w 610"/>
                  <a:gd name="T83" fmla="*/ 1 h 368"/>
                  <a:gd name="T84" fmla="*/ 0 w 610"/>
                  <a:gd name="T85" fmla="*/ 1 h 368"/>
                  <a:gd name="T86" fmla="*/ 0 w 610"/>
                  <a:gd name="T87" fmla="*/ 0 h 368"/>
                  <a:gd name="T88" fmla="*/ 0 w 610"/>
                  <a:gd name="T89" fmla="*/ 0 h 368"/>
                  <a:gd name="T90" fmla="*/ 0 w 610"/>
                  <a:gd name="T91" fmla="*/ 0 h 368"/>
                  <a:gd name="T92" fmla="*/ 0 w 610"/>
                  <a:gd name="T93" fmla="*/ 0 h 368"/>
                  <a:gd name="T94" fmla="*/ 0 w 610"/>
                  <a:gd name="T95" fmla="*/ 0 h 368"/>
                  <a:gd name="T96" fmla="*/ 0 w 610"/>
                  <a:gd name="T97" fmla="*/ 0 h 368"/>
                  <a:gd name="T98" fmla="*/ 0 w 610"/>
                  <a:gd name="T99" fmla="*/ 0 h 368"/>
                  <a:gd name="T100" fmla="*/ 0 w 610"/>
                  <a:gd name="T101" fmla="*/ 0 h 368"/>
                  <a:gd name="T102" fmla="*/ 0 w 610"/>
                  <a:gd name="T103" fmla="*/ 0 h 368"/>
                  <a:gd name="T104" fmla="*/ 0 w 610"/>
                  <a:gd name="T105" fmla="*/ 0 h 368"/>
                  <a:gd name="T106" fmla="*/ 0 w 610"/>
                  <a:gd name="T107" fmla="*/ 0 h 368"/>
                  <a:gd name="T108" fmla="*/ 0 w 610"/>
                  <a:gd name="T109" fmla="*/ 0 h 368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610"/>
                  <a:gd name="T166" fmla="*/ 0 h 368"/>
                  <a:gd name="T167" fmla="*/ 610 w 610"/>
                  <a:gd name="T168" fmla="*/ 368 h 368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610" h="368">
                    <a:moveTo>
                      <a:pt x="85" y="41"/>
                    </a:moveTo>
                    <a:lnTo>
                      <a:pt x="139" y="94"/>
                    </a:lnTo>
                    <a:lnTo>
                      <a:pt x="168" y="124"/>
                    </a:lnTo>
                    <a:lnTo>
                      <a:pt x="198" y="150"/>
                    </a:lnTo>
                    <a:lnTo>
                      <a:pt x="230" y="174"/>
                    </a:lnTo>
                    <a:lnTo>
                      <a:pt x="266" y="194"/>
                    </a:lnTo>
                    <a:lnTo>
                      <a:pt x="301" y="209"/>
                    </a:lnTo>
                    <a:lnTo>
                      <a:pt x="318" y="215"/>
                    </a:lnTo>
                    <a:lnTo>
                      <a:pt x="340" y="218"/>
                    </a:lnTo>
                    <a:lnTo>
                      <a:pt x="377" y="223"/>
                    </a:lnTo>
                    <a:lnTo>
                      <a:pt x="412" y="229"/>
                    </a:lnTo>
                    <a:lnTo>
                      <a:pt x="448" y="241"/>
                    </a:lnTo>
                    <a:lnTo>
                      <a:pt x="483" y="250"/>
                    </a:lnTo>
                    <a:lnTo>
                      <a:pt x="513" y="262"/>
                    </a:lnTo>
                    <a:lnTo>
                      <a:pt x="542" y="277"/>
                    </a:lnTo>
                    <a:lnTo>
                      <a:pt x="568" y="291"/>
                    </a:lnTo>
                    <a:lnTo>
                      <a:pt x="593" y="306"/>
                    </a:lnTo>
                    <a:lnTo>
                      <a:pt x="601" y="312"/>
                    </a:lnTo>
                    <a:lnTo>
                      <a:pt x="607" y="320"/>
                    </a:lnTo>
                    <a:lnTo>
                      <a:pt x="610" y="329"/>
                    </a:lnTo>
                    <a:lnTo>
                      <a:pt x="610" y="335"/>
                    </a:lnTo>
                    <a:lnTo>
                      <a:pt x="604" y="345"/>
                    </a:lnTo>
                    <a:lnTo>
                      <a:pt x="599" y="350"/>
                    </a:lnTo>
                    <a:lnTo>
                      <a:pt x="580" y="362"/>
                    </a:lnTo>
                    <a:lnTo>
                      <a:pt x="557" y="368"/>
                    </a:lnTo>
                    <a:lnTo>
                      <a:pt x="531" y="368"/>
                    </a:lnTo>
                    <a:lnTo>
                      <a:pt x="516" y="365"/>
                    </a:lnTo>
                    <a:lnTo>
                      <a:pt x="501" y="362"/>
                    </a:lnTo>
                    <a:lnTo>
                      <a:pt x="486" y="356"/>
                    </a:lnTo>
                    <a:lnTo>
                      <a:pt x="474" y="348"/>
                    </a:lnTo>
                    <a:lnTo>
                      <a:pt x="448" y="329"/>
                    </a:lnTo>
                    <a:lnTo>
                      <a:pt x="418" y="315"/>
                    </a:lnTo>
                    <a:lnTo>
                      <a:pt x="386" y="306"/>
                    </a:lnTo>
                    <a:lnTo>
                      <a:pt x="354" y="297"/>
                    </a:lnTo>
                    <a:lnTo>
                      <a:pt x="278" y="280"/>
                    </a:lnTo>
                    <a:lnTo>
                      <a:pt x="239" y="268"/>
                    </a:lnTo>
                    <a:lnTo>
                      <a:pt x="195" y="250"/>
                    </a:lnTo>
                    <a:lnTo>
                      <a:pt x="156" y="229"/>
                    </a:lnTo>
                    <a:lnTo>
                      <a:pt x="124" y="212"/>
                    </a:lnTo>
                    <a:lnTo>
                      <a:pt x="101" y="191"/>
                    </a:lnTo>
                    <a:lnTo>
                      <a:pt x="80" y="171"/>
                    </a:lnTo>
                    <a:lnTo>
                      <a:pt x="62" y="150"/>
                    </a:lnTo>
                    <a:lnTo>
                      <a:pt x="48" y="129"/>
                    </a:lnTo>
                    <a:lnTo>
                      <a:pt x="19" y="80"/>
                    </a:lnTo>
                    <a:lnTo>
                      <a:pt x="7" y="56"/>
                    </a:lnTo>
                    <a:lnTo>
                      <a:pt x="0" y="35"/>
                    </a:lnTo>
                    <a:lnTo>
                      <a:pt x="4" y="18"/>
                    </a:lnTo>
                    <a:lnTo>
                      <a:pt x="7" y="9"/>
                    </a:lnTo>
                    <a:lnTo>
                      <a:pt x="10" y="3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30" y="0"/>
                    </a:lnTo>
                    <a:lnTo>
                      <a:pt x="39" y="3"/>
                    </a:lnTo>
                    <a:lnTo>
                      <a:pt x="59" y="15"/>
                    </a:lnTo>
                    <a:lnTo>
                      <a:pt x="85" y="41"/>
                    </a:lnTo>
                    <a:close/>
                  </a:path>
                </a:pathLst>
              </a:custGeom>
              <a:solidFill>
                <a:srgbClr val="3BA2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25" name="任意多边形 80918">
                <a:extLst>
                  <a:ext uri="{FF2B5EF4-FFF2-40B4-BE49-F238E27FC236}">
                    <a16:creationId xmlns:a16="http://schemas.microsoft.com/office/drawing/2014/main" xmlns="" id="{9B573FB9-E4E8-498C-9636-67482B884F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5" y="3101"/>
                <a:ext cx="31" cy="24"/>
              </a:xfrm>
              <a:custGeom>
                <a:avLst/>
                <a:gdLst>
                  <a:gd name="T0" fmla="*/ 2 w 462"/>
                  <a:gd name="T1" fmla="*/ 1 h 358"/>
                  <a:gd name="T2" fmla="*/ 2 w 462"/>
                  <a:gd name="T3" fmla="*/ 1 h 358"/>
                  <a:gd name="T4" fmla="*/ 2 w 462"/>
                  <a:gd name="T5" fmla="*/ 1 h 358"/>
                  <a:gd name="T6" fmla="*/ 2 w 462"/>
                  <a:gd name="T7" fmla="*/ 1 h 358"/>
                  <a:gd name="T8" fmla="*/ 1 w 462"/>
                  <a:gd name="T9" fmla="*/ 0 h 358"/>
                  <a:gd name="T10" fmla="*/ 1 w 462"/>
                  <a:gd name="T11" fmla="*/ 0 h 358"/>
                  <a:gd name="T12" fmla="*/ 1 w 462"/>
                  <a:gd name="T13" fmla="*/ 0 h 358"/>
                  <a:gd name="T14" fmla="*/ 1 w 462"/>
                  <a:gd name="T15" fmla="*/ 0 h 358"/>
                  <a:gd name="T16" fmla="*/ 1 w 462"/>
                  <a:gd name="T17" fmla="*/ 0 h 358"/>
                  <a:gd name="T18" fmla="*/ 1 w 462"/>
                  <a:gd name="T19" fmla="*/ 0 h 358"/>
                  <a:gd name="T20" fmla="*/ 1 w 462"/>
                  <a:gd name="T21" fmla="*/ 0 h 358"/>
                  <a:gd name="T22" fmla="*/ 1 w 462"/>
                  <a:gd name="T23" fmla="*/ 0 h 358"/>
                  <a:gd name="T24" fmla="*/ 1 w 462"/>
                  <a:gd name="T25" fmla="*/ 0 h 358"/>
                  <a:gd name="T26" fmla="*/ 1 w 462"/>
                  <a:gd name="T27" fmla="*/ 0 h 358"/>
                  <a:gd name="T28" fmla="*/ 1 w 462"/>
                  <a:gd name="T29" fmla="*/ 0 h 358"/>
                  <a:gd name="T30" fmla="*/ 1 w 462"/>
                  <a:gd name="T31" fmla="*/ 0 h 358"/>
                  <a:gd name="T32" fmla="*/ 1 w 462"/>
                  <a:gd name="T33" fmla="*/ 1 h 358"/>
                  <a:gd name="T34" fmla="*/ 1 w 462"/>
                  <a:gd name="T35" fmla="*/ 1 h 358"/>
                  <a:gd name="T36" fmla="*/ 1 w 462"/>
                  <a:gd name="T37" fmla="*/ 1 h 358"/>
                  <a:gd name="T38" fmla="*/ 1 w 462"/>
                  <a:gd name="T39" fmla="*/ 1 h 358"/>
                  <a:gd name="T40" fmla="*/ 1 w 462"/>
                  <a:gd name="T41" fmla="*/ 1 h 358"/>
                  <a:gd name="T42" fmla="*/ 1 w 462"/>
                  <a:gd name="T43" fmla="*/ 1 h 358"/>
                  <a:gd name="T44" fmla="*/ 1 w 462"/>
                  <a:gd name="T45" fmla="*/ 1 h 358"/>
                  <a:gd name="T46" fmla="*/ 0 w 462"/>
                  <a:gd name="T47" fmla="*/ 0 h 358"/>
                  <a:gd name="T48" fmla="*/ 0 w 462"/>
                  <a:gd name="T49" fmla="*/ 0 h 358"/>
                  <a:gd name="T50" fmla="*/ 0 w 462"/>
                  <a:gd name="T51" fmla="*/ 0 h 358"/>
                  <a:gd name="T52" fmla="*/ 0 w 462"/>
                  <a:gd name="T53" fmla="*/ 0 h 358"/>
                  <a:gd name="T54" fmla="*/ 0 w 462"/>
                  <a:gd name="T55" fmla="*/ 0 h 358"/>
                  <a:gd name="T56" fmla="*/ 0 w 462"/>
                  <a:gd name="T57" fmla="*/ 1 h 358"/>
                  <a:gd name="T58" fmla="*/ 1 w 462"/>
                  <a:gd name="T59" fmla="*/ 1 h 358"/>
                  <a:gd name="T60" fmla="*/ 1 w 462"/>
                  <a:gd name="T61" fmla="*/ 1 h 358"/>
                  <a:gd name="T62" fmla="*/ 1 w 462"/>
                  <a:gd name="T63" fmla="*/ 1 h 358"/>
                  <a:gd name="T64" fmla="*/ 1 w 462"/>
                  <a:gd name="T65" fmla="*/ 1 h 358"/>
                  <a:gd name="T66" fmla="*/ 2 w 462"/>
                  <a:gd name="T67" fmla="*/ 1 h 358"/>
                  <a:gd name="T68" fmla="*/ 2 w 462"/>
                  <a:gd name="T69" fmla="*/ 2 h 358"/>
                  <a:gd name="T70" fmla="*/ 2 w 462"/>
                  <a:gd name="T71" fmla="*/ 2 h 358"/>
                  <a:gd name="T72" fmla="*/ 2 w 462"/>
                  <a:gd name="T73" fmla="*/ 2 h 358"/>
                  <a:gd name="T74" fmla="*/ 2 w 462"/>
                  <a:gd name="T75" fmla="*/ 1 h 35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62"/>
                  <a:gd name="T115" fmla="*/ 0 h 358"/>
                  <a:gd name="T116" fmla="*/ 462 w 462"/>
                  <a:gd name="T117" fmla="*/ 358 h 35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62" h="358">
                    <a:moveTo>
                      <a:pt x="410" y="299"/>
                    </a:moveTo>
                    <a:lnTo>
                      <a:pt x="397" y="291"/>
                    </a:lnTo>
                    <a:lnTo>
                      <a:pt x="388" y="276"/>
                    </a:lnTo>
                    <a:lnTo>
                      <a:pt x="380" y="261"/>
                    </a:lnTo>
                    <a:lnTo>
                      <a:pt x="374" y="244"/>
                    </a:lnTo>
                    <a:lnTo>
                      <a:pt x="368" y="208"/>
                    </a:lnTo>
                    <a:lnTo>
                      <a:pt x="359" y="167"/>
                    </a:lnTo>
                    <a:lnTo>
                      <a:pt x="350" y="126"/>
                    </a:lnTo>
                    <a:lnTo>
                      <a:pt x="342" y="105"/>
                    </a:lnTo>
                    <a:lnTo>
                      <a:pt x="333" y="88"/>
                    </a:lnTo>
                    <a:lnTo>
                      <a:pt x="321" y="67"/>
                    </a:lnTo>
                    <a:lnTo>
                      <a:pt x="309" y="49"/>
                    </a:lnTo>
                    <a:lnTo>
                      <a:pt x="288" y="34"/>
                    </a:lnTo>
                    <a:lnTo>
                      <a:pt x="268" y="23"/>
                    </a:lnTo>
                    <a:lnTo>
                      <a:pt x="245" y="11"/>
                    </a:lnTo>
                    <a:lnTo>
                      <a:pt x="223" y="2"/>
                    </a:lnTo>
                    <a:lnTo>
                      <a:pt x="209" y="0"/>
                    </a:lnTo>
                    <a:lnTo>
                      <a:pt x="194" y="0"/>
                    </a:lnTo>
                    <a:lnTo>
                      <a:pt x="183" y="0"/>
                    </a:lnTo>
                    <a:lnTo>
                      <a:pt x="174" y="2"/>
                    </a:lnTo>
                    <a:lnTo>
                      <a:pt x="165" y="8"/>
                    </a:lnTo>
                    <a:lnTo>
                      <a:pt x="162" y="14"/>
                    </a:lnTo>
                    <a:lnTo>
                      <a:pt x="159" y="23"/>
                    </a:lnTo>
                    <a:lnTo>
                      <a:pt x="159" y="29"/>
                    </a:lnTo>
                    <a:lnTo>
                      <a:pt x="159" y="37"/>
                    </a:lnTo>
                    <a:lnTo>
                      <a:pt x="162" y="46"/>
                    </a:lnTo>
                    <a:lnTo>
                      <a:pt x="168" y="52"/>
                    </a:lnTo>
                    <a:lnTo>
                      <a:pt x="174" y="62"/>
                    </a:lnTo>
                    <a:lnTo>
                      <a:pt x="183" y="65"/>
                    </a:lnTo>
                    <a:lnTo>
                      <a:pt x="191" y="70"/>
                    </a:lnTo>
                    <a:lnTo>
                      <a:pt x="215" y="79"/>
                    </a:lnTo>
                    <a:lnTo>
                      <a:pt x="245" y="97"/>
                    </a:lnTo>
                    <a:lnTo>
                      <a:pt x="271" y="120"/>
                    </a:lnTo>
                    <a:lnTo>
                      <a:pt x="294" y="146"/>
                    </a:lnTo>
                    <a:lnTo>
                      <a:pt x="312" y="170"/>
                    </a:lnTo>
                    <a:lnTo>
                      <a:pt x="318" y="179"/>
                    </a:lnTo>
                    <a:lnTo>
                      <a:pt x="321" y="188"/>
                    </a:lnTo>
                    <a:lnTo>
                      <a:pt x="321" y="196"/>
                    </a:lnTo>
                    <a:lnTo>
                      <a:pt x="315" y="199"/>
                    </a:lnTo>
                    <a:lnTo>
                      <a:pt x="306" y="199"/>
                    </a:lnTo>
                    <a:lnTo>
                      <a:pt x="294" y="199"/>
                    </a:lnTo>
                    <a:lnTo>
                      <a:pt x="265" y="191"/>
                    </a:lnTo>
                    <a:lnTo>
                      <a:pt x="242" y="179"/>
                    </a:lnTo>
                    <a:lnTo>
                      <a:pt x="215" y="170"/>
                    </a:lnTo>
                    <a:lnTo>
                      <a:pt x="194" y="156"/>
                    </a:lnTo>
                    <a:lnTo>
                      <a:pt x="147" y="126"/>
                    </a:lnTo>
                    <a:lnTo>
                      <a:pt x="97" y="91"/>
                    </a:lnTo>
                    <a:lnTo>
                      <a:pt x="71" y="70"/>
                    </a:lnTo>
                    <a:lnTo>
                      <a:pt x="44" y="55"/>
                    </a:lnTo>
                    <a:lnTo>
                      <a:pt x="24" y="46"/>
                    </a:lnTo>
                    <a:lnTo>
                      <a:pt x="9" y="43"/>
                    </a:lnTo>
                    <a:lnTo>
                      <a:pt x="3" y="43"/>
                    </a:lnTo>
                    <a:lnTo>
                      <a:pt x="0" y="46"/>
                    </a:lnTo>
                    <a:lnTo>
                      <a:pt x="0" y="52"/>
                    </a:lnTo>
                    <a:lnTo>
                      <a:pt x="0" y="62"/>
                    </a:lnTo>
                    <a:lnTo>
                      <a:pt x="12" y="88"/>
                    </a:lnTo>
                    <a:lnTo>
                      <a:pt x="35" y="123"/>
                    </a:lnTo>
                    <a:lnTo>
                      <a:pt x="65" y="162"/>
                    </a:lnTo>
                    <a:lnTo>
                      <a:pt x="94" y="191"/>
                    </a:lnTo>
                    <a:lnTo>
                      <a:pt x="124" y="214"/>
                    </a:lnTo>
                    <a:lnTo>
                      <a:pt x="147" y="228"/>
                    </a:lnTo>
                    <a:lnTo>
                      <a:pt x="174" y="241"/>
                    </a:lnTo>
                    <a:lnTo>
                      <a:pt x="197" y="250"/>
                    </a:lnTo>
                    <a:lnTo>
                      <a:pt x="242" y="259"/>
                    </a:lnTo>
                    <a:lnTo>
                      <a:pt x="262" y="267"/>
                    </a:lnTo>
                    <a:lnTo>
                      <a:pt x="288" y="279"/>
                    </a:lnTo>
                    <a:lnTo>
                      <a:pt x="348" y="308"/>
                    </a:lnTo>
                    <a:lnTo>
                      <a:pt x="401" y="335"/>
                    </a:lnTo>
                    <a:lnTo>
                      <a:pt x="439" y="356"/>
                    </a:lnTo>
                    <a:lnTo>
                      <a:pt x="447" y="358"/>
                    </a:lnTo>
                    <a:lnTo>
                      <a:pt x="456" y="358"/>
                    </a:lnTo>
                    <a:lnTo>
                      <a:pt x="462" y="356"/>
                    </a:lnTo>
                    <a:lnTo>
                      <a:pt x="462" y="350"/>
                    </a:lnTo>
                    <a:lnTo>
                      <a:pt x="459" y="341"/>
                    </a:lnTo>
                    <a:lnTo>
                      <a:pt x="447" y="332"/>
                    </a:lnTo>
                    <a:lnTo>
                      <a:pt x="433" y="317"/>
                    </a:lnTo>
                    <a:lnTo>
                      <a:pt x="410" y="299"/>
                    </a:lnTo>
                    <a:close/>
                  </a:path>
                </a:pathLst>
              </a:custGeom>
              <a:solidFill>
                <a:srgbClr val="ABAD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26" name="任意多边形 80919">
                <a:extLst>
                  <a:ext uri="{FF2B5EF4-FFF2-40B4-BE49-F238E27FC236}">
                    <a16:creationId xmlns:a16="http://schemas.microsoft.com/office/drawing/2014/main" xmlns="" id="{471DBAB4-DD50-42F7-9D76-89E255ADE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2" y="3086"/>
                <a:ext cx="21" cy="34"/>
              </a:xfrm>
              <a:custGeom>
                <a:avLst/>
                <a:gdLst>
                  <a:gd name="T0" fmla="*/ 0 w 311"/>
                  <a:gd name="T1" fmla="*/ 0 h 506"/>
                  <a:gd name="T2" fmla="*/ 0 w 311"/>
                  <a:gd name="T3" fmla="*/ 0 h 506"/>
                  <a:gd name="T4" fmla="*/ 0 w 311"/>
                  <a:gd name="T5" fmla="*/ 1 h 506"/>
                  <a:gd name="T6" fmla="*/ 1 w 311"/>
                  <a:gd name="T7" fmla="*/ 1 h 506"/>
                  <a:gd name="T8" fmla="*/ 1 w 311"/>
                  <a:gd name="T9" fmla="*/ 1 h 506"/>
                  <a:gd name="T10" fmla="*/ 1 w 311"/>
                  <a:gd name="T11" fmla="*/ 2 h 506"/>
                  <a:gd name="T12" fmla="*/ 1 w 311"/>
                  <a:gd name="T13" fmla="*/ 2 h 506"/>
                  <a:gd name="T14" fmla="*/ 1 w 311"/>
                  <a:gd name="T15" fmla="*/ 2 h 506"/>
                  <a:gd name="T16" fmla="*/ 1 w 311"/>
                  <a:gd name="T17" fmla="*/ 2 h 506"/>
                  <a:gd name="T18" fmla="*/ 1 w 311"/>
                  <a:gd name="T19" fmla="*/ 2 h 506"/>
                  <a:gd name="T20" fmla="*/ 1 w 311"/>
                  <a:gd name="T21" fmla="*/ 2 h 506"/>
                  <a:gd name="T22" fmla="*/ 1 w 311"/>
                  <a:gd name="T23" fmla="*/ 2 h 506"/>
                  <a:gd name="T24" fmla="*/ 1 w 311"/>
                  <a:gd name="T25" fmla="*/ 2 h 506"/>
                  <a:gd name="T26" fmla="*/ 1 w 311"/>
                  <a:gd name="T27" fmla="*/ 2 h 506"/>
                  <a:gd name="T28" fmla="*/ 1 w 311"/>
                  <a:gd name="T29" fmla="*/ 2 h 506"/>
                  <a:gd name="T30" fmla="*/ 1 w 311"/>
                  <a:gd name="T31" fmla="*/ 2 h 506"/>
                  <a:gd name="T32" fmla="*/ 0 w 311"/>
                  <a:gd name="T33" fmla="*/ 2 h 506"/>
                  <a:gd name="T34" fmla="*/ 0 w 311"/>
                  <a:gd name="T35" fmla="*/ 2 h 506"/>
                  <a:gd name="T36" fmla="*/ 0 w 311"/>
                  <a:gd name="T37" fmla="*/ 2 h 506"/>
                  <a:gd name="T38" fmla="*/ 0 w 311"/>
                  <a:gd name="T39" fmla="*/ 2 h 506"/>
                  <a:gd name="T40" fmla="*/ 0 w 311"/>
                  <a:gd name="T41" fmla="*/ 2 h 506"/>
                  <a:gd name="T42" fmla="*/ 0 w 311"/>
                  <a:gd name="T43" fmla="*/ 1 h 506"/>
                  <a:gd name="T44" fmla="*/ 0 w 311"/>
                  <a:gd name="T45" fmla="*/ 1 h 506"/>
                  <a:gd name="T46" fmla="*/ 0 w 311"/>
                  <a:gd name="T47" fmla="*/ 1 h 506"/>
                  <a:gd name="T48" fmla="*/ 0 w 311"/>
                  <a:gd name="T49" fmla="*/ 1 h 506"/>
                  <a:gd name="T50" fmla="*/ 0 w 311"/>
                  <a:gd name="T51" fmla="*/ 1 h 506"/>
                  <a:gd name="T52" fmla="*/ 0 w 311"/>
                  <a:gd name="T53" fmla="*/ 1 h 506"/>
                  <a:gd name="T54" fmla="*/ 0 w 311"/>
                  <a:gd name="T55" fmla="*/ 0 h 506"/>
                  <a:gd name="T56" fmla="*/ 0 w 311"/>
                  <a:gd name="T57" fmla="*/ 0 h 506"/>
                  <a:gd name="T58" fmla="*/ 0 w 311"/>
                  <a:gd name="T59" fmla="*/ 0 h 50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11"/>
                  <a:gd name="T91" fmla="*/ 0 h 506"/>
                  <a:gd name="T92" fmla="*/ 311 w 311"/>
                  <a:gd name="T93" fmla="*/ 506 h 50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11" h="506">
                    <a:moveTo>
                      <a:pt x="23" y="0"/>
                    </a:moveTo>
                    <a:lnTo>
                      <a:pt x="53" y="67"/>
                    </a:lnTo>
                    <a:lnTo>
                      <a:pt x="86" y="138"/>
                    </a:lnTo>
                    <a:lnTo>
                      <a:pt x="123" y="221"/>
                    </a:lnTo>
                    <a:lnTo>
                      <a:pt x="171" y="309"/>
                    </a:lnTo>
                    <a:lnTo>
                      <a:pt x="217" y="391"/>
                    </a:lnTo>
                    <a:lnTo>
                      <a:pt x="241" y="426"/>
                    </a:lnTo>
                    <a:lnTo>
                      <a:pt x="268" y="458"/>
                    </a:lnTo>
                    <a:lnTo>
                      <a:pt x="288" y="488"/>
                    </a:lnTo>
                    <a:lnTo>
                      <a:pt x="311" y="506"/>
                    </a:lnTo>
                    <a:lnTo>
                      <a:pt x="288" y="506"/>
                    </a:lnTo>
                    <a:lnTo>
                      <a:pt x="262" y="500"/>
                    </a:lnTo>
                    <a:lnTo>
                      <a:pt x="229" y="491"/>
                    </a:lnTo>
                    <a:lnTo>
                      <a:pt x="188" y="477"/>
                    </a:lnTo>
                    <a:lnTo>
                      <a:pt x="147" y="452"/>
                    </a:lnTo>
                    <a:lnTo>
                      <a:pt x="126" y="441"/>
                    </a:lnTo>
                    <a:lnTo>
                      <a:pt x="103" y="423"/>
                    </a:lnTo>
                    <a:lnTo>
                      <a:pt x="83" y="406"/>
                    </a:lnTo>
                    <a:lnTo>
                      <a:pt x="61" y="386"/>
                    </a:lnTo>
                    <a:lnTo>
                      <a:pt x="47" y="364"/>
                    </a:lnTo>
                    <a:lnTo>
                      <a:pt x="32" y="344"/>
                    </a:lnTo>
                    <a:lnTo>
                      <a:pt x="23" y="321"/>
                    </a:lnTo>
                    <a:lnTo>
                      <a:pt x="15" y="297"/>
                    </a:lnTo>
                    <a:lnTo>
                      <a:pt x="9" y="270"/>
                    </a:lnTo>
                    <a:lnTo>
                      <a:pt x="3" y="244"/>
                    </a:lnTo>
                    <a:lnTo>
                      <a:pt x="0" y="191"/>
                    </a:lnTo>
                    <a:lnTo>
                      <a:pt x="0" y="135"/>
                    </a:lnTo>
                    <a:lnTo>
                      <a:pt x="6" y="85"/>
                    </a:lnTo>
                    <a:lnTo>
                      <a:pt x="15" y="38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3BA2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27" name="任意多边形 80920">
                <a:extLst>
                  <a:ext uri="{FF2B5EF4-FFF2-40B4-BE49-F238E27FC236}">
                    <a16:creationId xmlns:a16="http://schemas.microsoft.com/office/drawing/2014/main" xmlns="" id="{075B47AE-5DE9-4388-B3A1-3A63D2A2C5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9" y="3085"/>
                <a:ext cx="62" cy="51"/>
              </a:xfrm>
              <a:custGeom>
                <a:avLst/>
                <a:gdLst>
                  <a:gd name="T0" fmla="*/ 3 w 936"/>
                  <a:gd name="T1" fmla="*/ 0 h 765"/>
                  <a:gd name="T2" fmla="*/ 3 w 936"/>
                  <a:gd name="T3" fmla="*/ 0 h 765"/>
                  <a:gd name="T4" fmla="*/ 2 w 936"/>
                  <a:gd name="T5" fmla="*/ 0 h 765"/>
                  <a:gd name="T6" fmla="*/ 2 w 936"/>
                  <a:gd name="T7" fmla="*/ 0 h 765"/>
                  <a:gd name="T8" fmla="*/ 2 w 936"/>
                  <a:gd name="T9" fmla="*/ 0 h 765"/>
                  <a:gd name="T10" fmla="*/ 1 w 936"/>
                  <a:gd name="T11" fmla="*/ 0 h 765"/>
                  <a:gd name="T12" fmla="*/ 1 w 936"/>
                  <a:gd name="T13" fmla="*/ 1 h 765"/>
                  <a:gd name="T14" fmla="*/ 1 w 936"/>
                  <a:gd name="T15" fmla="*/ 1 h 765"/>
                  <a:gd name="T16" fmla="*/ 1 w 936"/>
                  <a:gd name="T17" fmla="*/ 1 h 765"/>
                  <a:gd name="T18" fmla="*/ 0 w 936"/>
                  <a:gd name="T19" fmla="*/ 2 h 765"/>
                  <a:gd name="T20" fmla="*/ 0 w 936"/>
                  <a:gd name="T21" fmla="*/ 2 h 765"/>
                  <a:gd name="T22" fmla="*/ 0 w 936"/>
                  <a:gd name="T23" fmla="*/ 2 h 765"/>
                  <a:gd name="T24" fmla="*/ 0 w 936"/>
                  <a:gd name="T25" fmla="*/ 3 h 765"/>
                  <a:gd name="T26" fmla="*/ 0 w 936"/>
                  <a:gd name="T27" fmla="*/ 3 h 765"/>
                  <a:gd name="T28" fmla="*/ 0 w 936"/>
                  <a:gd name="T29" fmla="*/ 3 h 765"/>
                  <a:gd name="T30" fmla="*/ 0 w 936"/>
                  <a:gd name="T31" fmla="*/ 3 h 765"/>
                  <a:gd name="T32" fmla="*/ 0 w 936"/>
                  <a:gd name="T33" fmla="*/ 3 h 765"/>
                  <a:gd name="T34" fmla="*/ 1 w 936"/>
                  <a:gd name="T35" fmla="*/ 3 h 765"/>
                  <a:gd name="T36" fmla="*/ 1 w 936"/>
                  <a:gd name="T37" fmla="*/ 3 h 765"/>
                  <a:gd name="T38" fmla="*/ 2 w 936"/>
                  <a:gd name="T39" fmla="*/ 3 h 765"/>
                  <a:gd name="T40" fmla="*/ 2 w 936"/>
                  <a:gd name="T41" fmla="*/ 3 h 765"/>
                  <a:gd name="T42" fmla="*/ 3 w 936"/>
                  <a:gd name="T43" fmla="*/ 3 h 765"/>
                  <a:gd name="T44" fmla="*/ 3 w 936"/>
                  <a:gd name="T45" fmla="*/ 3 h 765"/>
                  <a:gd name="T46" fmla="*/ 4 w 936"/>
                  <a:gd name="T47" fmla="*/ 3 h 765"/>
                  <a:gd name="T48" fmla="*/ 4 w 936"/>
                  <a:gd name="T49" fmla="*/ 3 h 765"/>
                  <a:gd name="T50" fmla="*/ 4 w 936"/>
                  <a:gd name="T51" fmla="*/ 2 h 765"/>
                  <a:gd name="T52" fmla="*/ 4 w 936"/>
                  <a:gd name="T53" fmla="*/ 2 h 765"/>
                  <a:gd name="T54" fmla="*/ 4 w 936"/>
                  <a:gd name="T55" fmla="*/ 2 h 765"/>
                  <a:gd name="T56" fmla="*/ 4 w 936"/>
                  <a:gd name="T57" fmla="*/ 2 h 765"/>
                  <a:gd name="T58" fmla="*/ 4 w 936"/>
                  <a:gd name="T59" fmla="*/ 1 h 765"/>
                  <a:gd name="T60" fmla="*/ 4 w 936"/>
                  <a:gd name="T61" fmla="*/ 1 h 765"/>
                  <a:gd name="T62" fmla="*/ 4 w 936"/>
                  <a:gd name="T63" fmla="*/ 0 h 765"/>
                  <a:gd name="T64" fmla="*/ 4 w 936"/>
                  <a:gd name="T65" fmla="*/ 0 h 765"/>
                  <a:gd name="T66" fmla="*/ 4 w 936"/>
                  <a:gd name="T67" fmla="*/ 0 h 765"/>
                  <a:gd name="T68" fmla="*/ 3 w 936"/>
                  <a:gd name="T69" fmla="*/ 0 h 76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936"/>
                  <a:gd name="T106" fmla="*/ 0 h 765"/>
                  <a:gd name="T107" fmla="*/ 936 w 936"/>
                  <a:gd name="T108" fmla="*/ 765 h 76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936" h="765">
                    <a:moveTo>
                      <a:pt x="739" y="6"/>
                    </a:moveTo>
                    <a:lnTo>
                      <a:pt x="720" y="3"/>
                    </a:lnTo>
                    <a:lnTo>
                      <a:pt x="674" y="0"/>
                    </a:lnTo>
                    <a:lnTo>
                      <a:pt x="641" y="0"/>
                    </a:lnTo>
                    <a:lnTo>
                      <a:pt x="603" y="0"/>
                    </a:lnTo>
                    <a:lnTo>
                      <a:pt x="558" y="3"/>
                    </a:lnTo>
                    <a:lnTo>
                      <a:pt x="515" y="9"/>
                    </a:lnTo>
                    <a:lnTo>
                      <a:pt x="467" y="20"/>
                    </a:lnTo>
                    <a:lnTo>
                      <a:pt x="418" y="35"/>
                    </a:lnTo>
                    <a:lnTo>
                      <a:pt x="367" y="53"/>
                    </a:lnTo>
                    <a:lnTo>
                      <a:pt x="318" y="80"/>
                    </a:lnTo>
                    <a:lnTo>
                      <a:pt x="270" y="109"/>
                    </a:lnTo>
                    <a:lnTo>
                      <a:pt x="247" y="126"/>
                    </a:lnTo>
                    <a:lnTo>
                      <a:pt x="223" y="147"/>
                    </a:lnTo>
                    <a:lnTo>
                      <a:pt x="202" y="168"/>
                    </a:lnTo>
                    <a:lnTo>
                      <a:pt x="179" y="191"/>
                    </a:lnTo>
                    <a:lnTo>
                      <a:pt x="162" y="218"/>
                    </a:lnTo>
                    <a:lnTo>
                      <a:pt x="140" y="247"/>
                    </a:lnTo>
                    <a:lnTo>
                      <a:pt x="108" y="304"/>
                    </a:lnTo>
                    <a:lnTo>
                      <a:pt x="79" y="353"/>
                    </a:lnTo>
                    <a:lnTo>
                      <a:pt x="55" y="404"/>
                    </a:lnTo>
                    <a:lnTo>
                      <a:pt x="38" y="444"/>
                    </a:lnTo>
                    <a:lnTo>
                      <a:pt x="23" y="486"/>
                    </a:lnTo>
                    <a:lnTo>
                      <a:pt x="14" y="521"/>
                    </a:lnTo>
                    <a:lnTo>
                      <a:pt x="6" y="553"/>
                    </a:lnTo>
                    <a:lnTo>
                      <a:pt x="3" y="583"/>
                    </a:lnTo>
                    <a:lnTo>
                      <a:pt x="0" y="606"/>
                    </a:lnTo>
                    <a:lnTo>
                      <a:pt x="0" y="627"/>
                    </a:lnTo>
                    <a:lnTo>
                      <a:pt x="6" y="660"/>
                    </a:lnTo>
                    <a:lnTo>
                      <a:pt x="8" y="680"/>
                    </a:lnTo>
                    <a:lnTo>
                      <a:pt x="11" y="686"/>
                    </a:lnTo>
                    <a:lnTo>
                      <a:pt x="38" y="700"/>
                    </a:lnTo>
                    <a:lnTo>
                      <a:pt x="68" y="715"/>
                    </a:lnTo>
                    <a:lnTo>
                      <a:pt x="108" y="732"/>
                    </a:lnTo>
                    <a:lnTo>
                      <a:pt x="159" y="748"/>
                    </a:lnTo>
                    <a:lnTo>
                      <a:pt x="220" y="759"/>
                    </a:lnTo>
                    <a:lnTo>
                      <a:pt x="256" y="762"/>
                    </a:lnTo>
                    <a:lnTo>
                      <a:pt x="294" y="765"/>
                    </a:lnTo>
                    <a:lnTo>
                      <a:pt x="332" y="765"/>
                    </a:lnTo>
                    <a:lnTo>
                      <a:pt x="376" y="762"/>
                    </a:lnTo>
                    <a:lnTo>
                      <a:pt x="461" y="754"/>
                    </a:lnTo>
                    <a:lnTo>
                      <a:pt x="547" y="735"/>
                    </a:lnTo>
                    <a:lnTo>
                      <a:pt x="629" y="715"/>
                    </a:lnTo>
                    <a:lnTo>
                      <a:pt x="706" y="689"/>
                    </a:lnTo>
                    <a:lnTo>
                      <a:pt x="742" y="674"/>
                    </a:lnTo>
                    <a:lnTo>
                      <a:pt x="774" y="660"/>
                    </a:lnTo>
                    <a:lnTo>
                      <a:pt x="803" y="641"/>
                    </a:lnTo>
                    <a:lnTo>
                      <a:pt x="830" y="627"/>
                    </a:lnTo>
                    <a:lnTo>
                      <a:pt x="853" y="609"/>
                    </a:lnTo>
                    <a:lnTo>
                      <a:pt x="874" y="589"/>
                    </a:lnTo>
                    <a:lnTo>
                      <a:pt x="888" y="571"/>
                    </a:lnTo>
                    <a:lnTo>
                      <a:pt x="900" y="553"/>
                    </a:lnTo>
                    <a:lnTo>
                      <a:pt x="909" y="530"/>
                    </a:lnTo>
                    <a:lnTo>
                      <a:pt x="915" y="503"/>
                    </a:lnTo>
                    <a:lnTo>
                      <a:pt x="924" y="470"/>
                    </a:lnTo>
                    <a:lnTo>
                      <a:pt x="930" y="433"/>
                    </a:lnTo>
                    <a:lnTo>
                      <a:pt x="933" y="395"/>
                    </a:lnTo>
                    <a:lnTo>
                      <a:pt x="936" y="353"/>
                    </a:lnTo>
                    <a:lnTo>
                      <a:pt x="936" y="309"/>
                    </a:lnTo>
                    <a:lnTo>
                      <a:pt x="930" y="265"/>
                    </a:lnTo>
                    <a:lnTo>
                      <a:pt x="924" y="224"/>
                    </a:lnTo>
                    <a:lnTo>
                      <a:pt x="912" y="182"/>
                    </a:lnTo>
                    <a:lnTo>
                      <a:pt x="897" y="142"/>
                    </a:lnTo>
                    <a:lnTo>
                      <a:pt x="876" y="106"/>
                    </a:lnTo>
                    <a:lnTo>
                      <a:pt x="850" y="71"/>
                    </a:lnTo>
                    <a:lnTo>
                      <a:pt x="836" y="56"/>
                    </a:lnTo>
                    <a:lnTo>
                      <a:pt x="820" y="45"/>
                    </a:lnTo>
                    <a:lnTo>
                      <a:pt x="803" y="32"/>
                    </a:lnTo>
                    <a:lnTo>
                      <a:pt x="782" y="20"/>
                    </a:lnTo>
                    <a:lnTo>
                      <a:pt x="762" y="12"/>
                    </a:lnTo>
                    <a:lnTo>
                      <a:pt x="739" y="6"/>
                    </a:lnTo>
                    <a:close/>
                  </a:path>
                </a:pathLst>
              </a:custGeom>
              <a:solidFill>
                <a:srgbClr val="75BF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28" name="任意多边形 80921">
                <a:extLst>
                  <a:ext uri="{FF2B5EF4-FFF2-40B4-BE49-F238E27FC236}">
                    <a16:creationId xmlns:a16="http://schemas.microsoft.com/office/drawing/2014/main" xmlns="" id="{5B17E468-208B-4C9A-AB5F-B12A721227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4" y="3085"/>
                <a:ext cx="24" cy="42"/>
              </a:xfrm>
              <a:custGeom>
                <a:avLst/>
                <a:gdLst>
                  <a:gd name="T0" fmla="*/ 0 w 356"/>
                  <a:gd name="T1" fmla="*/ 0 h 630"/>
                  <a:gd name="T2" fmla="*/ 0 w 356"/>
                  <a:gd name="T3" fmla="*/ 0 h 630"/>
                  <a:gd name="T4" fmla="*/ 0 w 356"/>
                  <a:gd name="T5" fmla="*/ 0 h 630"/>
                  <a:gd name="T6" fmla="*/ 0 w 356"/>
                  <a:gd name="T7" fmla="*/ 0 h 630"/>
                  <a:gd name="T8" fmla="*/ 0 w 356"/>
                  <a:gd name="T9" fmla="*/ 0 h 630"/>
                  <a:gd name="T10" fmla="*/ 1 w 356"/>
                  <a:gd name="T11" fmla="*/ 0 h 630"/>
                  <a:gd name="T12" fmla="*/ 1 w 356"/>
                  <a:gd name="T13" fmla="*/ 0 h 630"/>
                  <a:gd name="T14" fmla="*/ 1 w 356"/>
                  <a:gd name="T15" fmla="*/ 0 h 630"/>
                  <a:gd name="T16" fmla="*/ 1 w 356"/>
                  <a:gd name="T17" fmla="*/ 1 h 630"/>
                  <a:gd name="T18" fmla="*/ 1 w 356"/>
                  <a:gd name="T19" fmla="*/ 1 h 630"/>
                  <a:gd name="T20" fmla="*/ 1 w 356"/>
                  <a:gd name="T21" fmla="*/ 1 h 630"/>
                  <a:gd name="T22" fmla="*/ 1 w 356"/>
                  <a:gd name="T23" fmla="*/ 1 h 630"/>
                  <a:gd name="T24" fmla="*/ 1 w 356"/>
                  <a:gd name="T25" fmla="*/ 1 h 630"/>
                  <a:gd name="T26" fmla="*/ 1 w 356"/>
                  <a:gd name="T27" fmla="*/ 1 h 630"/>
                  <a:gd name="T28" fmla="*/ 1 w 356"/>
                  <a:gd name="T29" fmla="*/ 2 h 630"/>
                  <a:gd name="T30" fmla="*/ 1 w 356"/>
                  <a:gd name="T31" fmla="*/ 2 h 630"/>
                  <a:gd name="T32" fmla="*/ 1 w 356"/>
                  <a:gd name="T33" fmla="*/ 2 h 630"/>
                  <a:gd name="T34" fmla="*/ 1 w 356"/>
                  <a:gd name="T35" fmla="*/ 3 h 630"/>
                  <a:gd name="T36" fmla="*/ 1 w 356"/>
                  <a:gd name="T37" fmla="*/ 3 h 630"/>
                  <a:gd name="T38" fmla="*/ 1 w 356"/>
                  <a:gd name="T39" fmla="*/ 3 h 630"/>
                  <a:gd name="T40" fmla="*/ 1 w 356"/>
                  <a:gd name="T41" fmla="*/ 3 h 630"/>
                  <a:gd name="T42" fmla="*/ 2 w 356"/>
                  <a:gd name="T43" fmla="*/ 3 h 630"/>
                  <a:gd name="T44" fmla="*/ 2 w 356"/>
                  <a:gd name="T45" fmla="*/ 3 h 630"/>
                  <a:gd name="T46" fmla="*/ 2 w 356"/>
                  <a:gd name="T47" fmla="*/ 3 h 630"/>
                  <a:gd name="T48" fmla="*/ 2 w 356"/>
                  <a:gd name="T49" fmla="*/ 3 h 630"/>
                  <a:gd name="T50" fmla="*/ 2 w 356"/>
                  <a:gd name="T51" fmla="*/ 2 h 630"/>
                  <a:gd name="T52" fmla="*/ 2 w 356"/>
                  <a:gd name="T53" fmla="*/ 2 h 630"/>
                  <a:gd name="T54" fmla="*/ 2 w 356"/>
                  <a:gd name="T55" fmla="*/ 2 h 630"/>
                  <a:gd name="T56" fmla="*/ 2 w 356"/>
                  <a:gd name="T57" fmla="*/ 2 h 630"/>
                  <a:gd name="T58" fmla="*/ 2 w 356"/>
                  <a:gd name="T59" fmla="*/ 1 h 630"/>
                  <a:gd name="T60" fmla="*/ 2 w 356"/>
                  <a:gd name="T61" fmla="*/ 1 h 630"/>
                  <a:gd name="T62" fmla="*/ 1 w 356"/>
                  <a:gd name="T63" fmla="*/ 1 h 630"/>
                  <a:gd name="T64" fmla="*/ 1 w 356"/>
                  <a:gd name="T65" fmla="*/ 1 h 630"/>
                  <a:gd name="T66" fmla="*/ 1 w 356"/>
                  <a:gd name="T67" fmla="*/ 1 h 630"/>
                  <a:gd name="T68" fmla="*/ 1 w 356"/>
                  <a:gd name="T69" fmla="*/ 1 h 630"/>
                  <a:gd name="T70" fmla="*/ 1 w 356"/>
                  <a:gd name="T71" fmla="*/ 0 h 630"/>
                  <a:gd name="T72" fmla="*/ 1 w 356"/>
                  <a:gd name="T73" fmla="*/ 0 h 630"/>
                  <a:gd name="T74" fmla="*/ 1 w 356"/>
                  <a:gd name="T75" fmla="*/ 0 h 630"/>
                  <a:gd name="T76" fmla="*/ 1 w 356"/>
                  <a:gd name="T77" fmla="*/ 0 h 630"/>
                  <a:gd name="T78" fmla="*/ 1 w 356"/>
                  <a:gd name="T79" fmla="*/ 0 h 630"/>
                  <a:gd name="T80" fmla="*/ 1 w 356"/>
                  <a:gd name="T81" fmla="*/ 0 h 630"/>
                  <a:gd name="T82" fmla="*/ 0 w 356"/>
                  <a:gd name="T83" fmla="*/ 0 h 630"/>
                  <a:gd name="T84" fmla="*/ 0 w 356"/>
                  <a:gd name="T85" fmla="*/ 0 h 630"/>
                  <a:gd name="T86" fmla="*/ 0 w 356"/>
                  <a:gd name="T87" fmla="*/ 0 h 630"/>
                  <a:gd name="T88" fmla="*/ 0 w 356"/>
                  <a:gd name="T89" fmla="*/ 0 h 63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356"/>
                  <a:gd name="T136" fmla="*/ 0 h 630"/>
                  <a:gd name="T137" fmla="*/ 356 w 356"/>
                  <a:gd name="T138" fmla="*/ 630 h 63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356" h="630">
                    <a:moveTo>
                      <a:pt x="0" y="12"/>
                    </a:moveTo>
                    <a:lnTo>
                      <a:pt x="6" y="12"/>
                    </a:lnTo>
                    <a:lnTo>
                      <a:pt x="26" y="18"/>
                    </a:lnTo>
                    <a:lnTo>
                      <a:pt x="59" y="29"/>
                    </a:lnTo>
                    <a:lnTo>
                      <a:pt x="97" y="48"/>
                    </a:lnTo>
                    <a:lnTo>
                      <a:pt x="115" y="62"/>
                    </a:lnTo>
                    <a:lnTo>
                      <a:pt x="139" y="77"/>
                    </a:lnTo>
                    <a:lnTo>
                      <a:pt x="159" y="97"/>
                    </a:lnTo>
                    <a:lnTo>
                      <a:pt x="180" y="118"/>
                    </a:lnTo>
                    <a:lnTo>
                      <a:pt x="200" y="145"/>
                    </a:lnTo>
                    <a:lnTo>
                      <a:pt x="218" y="174"/>
                    </a:lnTo>
                    <a:lnTo>
                      <a:pt x="236" y="209"/>
                    </a:lnTo>
                    <a:lnTo>
                      <a:pt x="250" y="245"/>
                    </a:lnTo>
                    <a:lnTo>
                      <a:pt x="277" y="324"/>
                    </a:lnTo>
                    <a:lnTo>
                      <a:pt x="295" y="398"/>
                    </a:lnTo>
                    <a:lnTo>
                      <a:pt x="304" y="462"/>
                    </a:lnTo>
                    <a:lnTo>
                      <a:pt x="310" y="518"/>
                    </a:lnTo>
                    <a:lnTo>
                      <a:pt x="313" y="565"/>
                    </a:lnTo>
                    <a:lnTo>
                      <a:pt x="313" y="601"/>
                    </a:lnTo>
                    <a:lnTo>
                      <a:pt x="310" y="630"/>
                    </a:lnTo>
                    <a:lnTo>
                      <a:pt x="324" y="621"/>
                    </a:lnTo>
                    <a:lnTo>
                      <a:pt x="336" y="612"/>
                    </a:lnTo>
                    <a:lnTo>
                      <a:pt x="339" y="606"/>
                    </a:lnTo>
                    <a:lnTo>
                      <a:pt x="345" y="601"/>
                    </a:lnTo>
                    <a:lnTo>
                      <a:pt x="347" y="583"/>
                    </a:lnTo>
                    <a:lnTo>
                      <a:pt x="350" y="550"/>
                    </a:lnTo>
                    <a:lnTo>
                      <a:pt x="353" y="507"/>
                    </a:lnTo>
                    <a:lnTo>
                      <a:pt x="356" y="450"/>
                    </a:lnTo>
                    <a:lnTo>
                      <a:pt x="353" y="391"/>
                    </a:lnTo>
                    <a:lnTo>
                      <a:pt x="347" y="327"/>
                    </a:lnTo>
                    <a:lnTo>
                      <a:pt x="342" y="294"/>
                    </a:lnTo>
                    <a:lnTo>
                      <a:pt x="333" y="262"/>
                    </a:lnTo>
                    <a:lnTo>
                      <a:pt x="324" y="233"/>
                    </a:lnTo>
                    <a:lnTo>
                      <a:pt x="313" y="200"/>
                    </a:lnTo>
                    <a:lnTo>
                      <a:pt x="282" y="148"/>
                    </a:lnTo>
                    <a:lnTo>
                      <a:pt x="253" y="103"/>
                    </a:lnTo>
                    <a:lnTo>
                      <a:pt x="224" y="71"/>
                    </a:lnTo>
                    <a:lnTo>
                      <a:pt x="197" y="44"/>
                    </a:lnTo>
                    <a:lnTo>
                      <a:pt x="174" y="24"/>
                    </a:lnTo>
                    <a:lnTo>
                      <a:pt x="153" y="12"/>
                    </a:lnTo>
                    <a:lnTo>
                      <a:pt x="136" y="3"/>
                    </a:lnTo>
                    <a:lnTo>
                      <a:pt x="88" y="0"/>
                    </a:lnTo>
                    <a:lnTo>
                      <a:pt x="42" y="3"/>
                    </a:lnTo>
                    <a:lnTo>
                      <a:pt x="21" y="6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3BA2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29" name="任意多边形 80922">
                <a:extLst>
                  <a:ext uri="{FF2B5EF4-FFF2-40B4-BE49-F238E27FC236}">
                    <a16:creationId xmlns:a16="http://schemas.microsoft.com/office/drawing/2014/main" xmlns="" id="{BDCEE389-3BEA-4089-B4EE-C225E36C5B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9" y="3087"/>
                <a:ext cx="30" cy="44"/>
              </a:xfrm>
              <a:custGeom>
                <a:avLst/>
                <a:gdLst>
                  <a:gd name="T0" fmla="*/ 0 w 454"/>
                  <a:gd name="T1" fmla="*/ 0 h 662"/>
                  <a:gd name="T2" fmla="*/ 1 w 454"/>
                  <a:gd name="T3" fmla="*/ 0 h 662"/>
                  <a:gd name="T4" fmla="*/ 1 w 454"/>
                  <a:gd name="T5" fmla="*/ 0 h 662"/>
                  <a:gd name="T6" fmla="*/ 1 w 454"/>
                  <a:gd name="T7" fmla="*/ 0 h 662"/>
                  <a:gd name="T8" fmla="*/ 1 w 454"/>
                  <a:gd name="T9" fmla="*/ 0 h 662"/>
                  <a:gd name="T10" fmla="*/ 1 w 454"/>
                  <a:gd name="T11" fmla="*/ 0 h 662"/>
                  <a:gd name="T12" fmla="*/ 1 w 454"/>
                  <a:gd name="T13" fmla="*/ 1 h 662"/>
                  <a:gd name="T14" fmla="*/ 1 w 454"/>
                  <a:gd name="T15" fmla="*/ 1 h 662"/>
                  <a:gd name="T16" fmla="*/ 1 w 454"/>
                  <a:gd name="T17" fmla="*/ 1 h 662"/>
                  <a:gd name="T18" fmla="*/ 2 w 454"/>
                  <a:gd name="T19" fmla="*/ 1 h 662"/>
                  <a:gd name="T20" fmla="*/ 2 w 454"/>
                  <a:gd name="T21" fmla="*/ 1 h 662"/>
                  <a:gd name="T22" fmla="*/ 2 w 454"/>
                  <a:gd name="T23" fmla="*/ 1 h 662"/>
                  <a:gd name="T24" fmla="*/ 2 w 454"/>
                  <a:gd name="T25" fmla="*/ 2 h 662"/>
                  <a:gd name="T26" fmla="*/ 2 w 454"/>
                  <a:gd name="T27" fmla="*/ 2 h 662"/>
                  <a:gd name="T28" fmla="*/ 2 w 454"/>
                  <a:gd name="T29" fmla="*/ 2 h 662"/>
                  <a:gd name="T30" fmla="*/ 2 w 454"/>
                  <a:gd name="T31" fmla="*/ 3 h 662"/>
                  <a:gd name="T32" fmla="*/ 2 w 454"/>
                  <a:gd name="T33" fmla="*/ 3 h 662"/>
                  <a:gd name="T34" fmla="*/ 2 w 454"/>
                  <a:gd name="T35" fmla="*/ 3 h 662"/>
                  <a:gd name="T36" fmla="*/ 2 w 454"/>
                  <a:gd name="T37" fmla="*/ 3 h 662"/>
                  <a:gd name="T38" fmla="*/ 2 w 454"/>
                  <a:gd name="T39" fmla="*/ 3 h 662"/>
                  <a:gd name="T40" fmla="*/ 2 w 454"/>
                  <a:gd name="T41" fmla="*/ 3 h 662"/>
                  <a:gd name="T42" fmla="*/ 2 w 454"/>
                  <a:gd name="T43" fmla="*/ 3 h 662"/>
                  <a:gd name="T44" fmla="*/ 2 w 454"/>
                  <a:gd name="T45" fmla="*/ 2 h 662"/>
                  <a:gd name="T46" fmla="*/ 2 w 454"/>
                  <a:gd name="T47" fmla="*/ 2 h 662"/>
                  <a:gd name="T48" fmla="*/ 1 w 454"/>
                  <a:gd name="T49" fmla="*/ 2 h 662"/>
                  <a:gd name="T50" fmla="*/ 1 w 454"/>
                  <a:gd name="T51" fmla="*/ 2 h 662"/>
                  <a:gd name="T52" fmla="*/ 1 w 454"/>
                  <a:gd name="T53" fmla="*/ 1 h 662"/>
                  <a:gd name="T54" fmla="*/ 1 w 454"/>
                  <a:gd name="T55" fmla="*/ 1 h 662"/>
                  <a:gd name="T56" fmla="*/ 1 w 454"/>
                  <a:gd name="T57" fmla="*/ 1 h 662"/>
                  <a:gd name="T58" fmla="*/ 1 w 454"/>
                  <a:gd name="T59" fmla="*/ 1 h 662"/>
                  <a:gd name="T60" fmla="*/ 1 w 454"/>
                  <a:gd name="T61" fmla="*/ 1 h 662"/>
                  <a:gd name="T62" fmla="*/ 1 w 454"/>
                  <a:gd name="T63" fmla="*/ 1 h 662"/>
                  <a:gd name="T64" fmla="*/ 1 w 454"/>
                  <a:gd name="T65" fmla="*/ 1 h 662"/>
                  <a:gd name="T66" fmla="*/ 1 w 454"/>
                  <a:gd name="T67" fmla="*/ 1 h 662"/>
                  <a:gd name="T68" fmla="*/ 0 w 454"/>
                  <a:gd name="T69" fmla="*/ 0 h 662"/>
                  <a:gd name="T70" fmla="*/ 0 w 454"/>
                  <a:gd name="T71" fmla="*/ 0 h 662"/>
                  <a:gd name="T72" fmla="*/ 0 w 454"/>
                  <a:gd name="T73" fmla="*/ 0 h 662"/>
                  <a:gd name="T74" fmla="*/ 0 w 454"/>
                  <a:gd name="T75" fmla="*/ 0 h 662"/>
                  <a:gd name="T76" fmla="*/ 0 w 454"/>
                  <a:gd name="T77" fmla="*/ 0 h 662"/>
                  <a:gd name="T78" fmla="*/ 0 w 454"/>
                  <a:gd name="T79" fmla="*/ 0 h 662"/>
                  <a:gd name="T80" fmla="*/ 0 w 454"/>
                  <a:gd name="T81" fmla="*/ 0 h 662"/>
                  <a:gd name="T82" fmla="*/ 0 w 454"/>
                  <a:gd name="T83" fmla="*/ 0 h 662"/>
                  <a:gd name="T84" fmla="*/ 0 w 454"/>
                  <a:gd name="T85" fmla="*/ 0 h 66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454"/>
                  <a:gd name="T130" fmla="*/ 0 h 662"/>
                  <a:gd name="T131" fmla="*/ 454 w 454"/>
                  <a:gd name="T132" fmla="*/ 662 h 66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454" h="662">
                    <a:moveTo>
                      <a:pt x="113" y="0"/>
                    </a:moveTo>
                    <a:lnTo>
                      <a:pt x="145" y="13"/>
                    </a:lnTo>
                    <a:lnTo>
                      <a:pt x="180" y="33"/>
                    </a:lnTo>
                    <a:lnTo>
                      <a:pt x="222" y="59"/>
                    </a:lnTo>
                    <a:lnTo>
                      <a:pt x="242" y="77"/>
                    </a:lnTo>
                    <a:lnTo>
                      <a:pt x="265" y="98"/>
                    </a:lnTo>
                    <a:lnTo>
                      <a:pt x="287" y="121"/>
                    </a:lnTo>
                    <a:lnTo>
                      <a:pt x="310" y="150"/>
                    </a:lnTo>
                    <a:lnTo>
                      <a:pt x="330" y="179"/>
                    </a:lnTo>
                    <a:lnTo>
                      <a:pt x="348" y="212"/>
                    </a:lnTo>
                    <a:lnTo>
                      <a:pt x="366" y="250"/>
                    </a:lnTo>
                    <a:lnTo>
                      <a:pt x="381" y="292"/>
                    </a:lnTo>
                    <a:lnTo>
                      <a:pt x="401" y="374"/>
                    </a:lnTo>
                    <a:lnTo>
                      <a:pt x="418" y="444"/>
                    </a:lnTo>
                    <a:lnTo>
                      <a:pt x="443" y="551"/>
                    </a:lnTo>
                    <a:lnTo>
                      <a:pt x="451" y="615"/>
                    </a:lnTo>
                    <a:lnTo>
                      <a:pt x="454" y="636"/>
                    </a:lnTo>
                    <a:lnTo>
                      <a:pt x="427" y="648"/>
                    </a:lnTo>
                    <a:lnTo>
                      <a:pt x="404" y="657"/>
                    </a:lnTo>
                    <a:lnTo>
                      <a:pt x="386" y="662"/>
                    </a:lnTo>
                    <a:lnTo>
                      <a:pt x="383" y="628"/>
                    </a:lnTo>
                    <a:lnTo>
                      <a:pt x="378" y="589"/>
                    </a:lnTo>
                    <a:lnTo>
                      <a:pt x="369" y="539"/>
                    </a:lnTo>
                    <a:lnTo>
                      <a:pt x="353" y="483"/>
                    </a:lnTo>
                    <a:lnTo>
                      <a:pt x="336" y="421"/>
                    </a:lnTo>
                    <a:lnTo>
                      <a:pt x="316" y="363"/>
                    </a:lnTo>
                    <a:lnTo>
                      <a:pt x="301" y="333"/>
                    </a:lnTo>
                    <a:lnTo>
                      <a:pt x="287" y="304"/>
                    </a:lnTo>
                    <a:lnTo>
                      <a:pt x="272" y="275"/>
                    </a:lnTo>
                    <a:lnTo>
                      <a:pt x="251" y="250"/>
                    </a:lnTo>
                    <a:lnTo>
                      <a:pt x="230" y="224"/>
                    </a:lnTo>
                    <a:lnTo>
                      <a:pt x="210" y="201"/>
                    </a:lnTo>
                    <a:lnTo>
                      <a:pt x="162" y="159"/>
                    </a:lnTo>
                    <a:lnTo>
                      <a:pt x="116" y="124"/>
                    </a:lnTo>
                    <a:lnTo>
                      <a:pt x="71" y="94"/>
                    </a:lnTo>
                    <a:lnTo>
                      <a:pt x="36" y="71"/>
                    </a:lnTo>
                    <a:lnTo>
                      <a:pt x="0" y="53"/>
                    </a:lnTo>
                    <a:lnTo>
                      <a:pt x="12" y="48"/>
                    </a:lnTo>
                    <a:lnTo>
                      <a:pt x="39" y="27"/>
                    </a:lnTo>
                    <a:lnTo>
                      <a:pt x="57" y="18"/>
                    </a:lnTo>
                    <a:lnTo>
                      <a:pt x="74" y="10"/>
                    </a:lnTo>
                    <a:lnTo>
                      <a:pt x="94" y="3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3BA2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30" name="任意多边形 80923">
                <a:extLst>
                  <a:ext uri="{FF2B5EF4-FFF2-40B4-BE49-F238E27FC236}">
                    <a16:creationId xmlns:a16="http://schemas.microsoft.com/office/drawing/2014/main" xmlns="" id="{CC320A03-0A1C-463B-88EE-5B38535E42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6" y="3098"/>
                <a:ext cx="33" cy="36"/>
              </a:xfrm>
              <a:custGeom>
                <a:avLst/>
                <a:gdLst>
                  <a:gd name="T0" fmla="*/ 0 w 501"/>
                  <a:gd name="T1" fmla="*/ 0 h 544"/>
                  <a:gd name="T2" fmla="*/ 0 w 501"/>
                  <a:gd name="T3" fmla="*/ 0 h 544"/>
                  <a:gd name="T4" fmla="*/ 1 w 501"/>
                  <a:gd name="T5" fmla="*/ 0 h 544"/>
                  <a:gd name="T6" fmla="*/ 1 w 501"/>
                  <a:gd name="T7" fmla="*/ 0 h 544"/>
                  <a:gd name="T8" fmla="*/ 1 w 501"/>
                  <a:gd name="T9" fmla="*/ 0 h 544"/>
                  <a:gd name="T10" fmla="*/ 1 w 501"/>
                  <a:gd name="T11" fmla="*/ 0 h 544"/>
                  <a:gd name="T12" fmla="*/ 1 w 501"/>
                  <a:gd name="T13" fmla="*/ 1 h 544"/>
                  <a:gd name="T14" fmla="*/ 1 w 501"/>
                  <a:gd name="T15" fmla="*/ 1 h 544"/>
                  <a:gd name="T16" fmla="*/ 2 w 501"/>
                  <a:gd name="T17" fmla="*/ 1 h 544"/>
                  <a:gd name="T18" fmla="*/ 2 w 501"/>
                  <a:gd name="T19" fmla="*/ 1 h 544"/>
                  <a:gd name="T20" fmla="*/ 2 w 501"/>
                  <a:gd name="T21" fmla="*/ 1 h 544"/>
                  <a:gd name="T22" fmla="*/ 2 w 501"/>
                  <a:gd name="T23" fmla="*/ 1 h 544"/>
                  <a:gd name="T24" fmla="*/ 2 w 501"/>
                  <a:gd name="T25" fmla="*/ 2 h 544"/>
                  <a:gd name="T26" fmla="*/ 2 w 501"/>
                  <a:gd name="T27" fmla="*/ 2 h 544"/>
                  <a:gd name="T28" fmla="*/ 2 w 501"/>
                  <a:gd name="T29" fmla="*/ 2 h 544"/>
                  <a:gd name="T30" fmla="*/ 2 w 501"/>
                  <a:gd name="T31" fmla="*/ 2 h 544"/>
                  <a:gd name="T32" fmla="*/ 2 w 501"/>
                  <a:gd name="T33" fmla="*/ 2 h 544"/>
                  <a:gd name="T34" fmla="*/ 2 w 501"/>
                  <a:gd name="T35" fmla="*/ 2 h 544"/>
                  <a:gd name="T36" fmla="*/ 2 w 501"/>
                  <a:gd name="T37" fmla="*/ 2 h 544"/>
                  <a:gd name="T38" fmla="*/ 2 w 501"/>
                  <a:gd name="T39" fmla="*/ 2 h 544"/>
                  <a:gd name="T40" fmla="*/ 2 w 501"/>
                  <a:gd name="T41" fmla="*/ 2 h 544"/>
                  <a:gd name="T42" fmla="*/ 2 w 501"/>
                  <a:gd name="T43" fmla="*/ 2 h 544"/>
                  <a:gd name="T44" fmla="*/ 2 w 501"/>
                  <a:gd name="T45" fmla="*/ 2 h 544"/>
                  <a:gd name="T46" fmla="*/ 2 w 501"/>
                  <a:gd name="T47" fmla="*/ 2 h 544"/>
                  <a:gd name="T48" fmla="*/ 1 w 501"/>
                  <a:gd name="T49" fmla="*/ 2 h 544"/>
                  <a:gd name="T50" fmla="*/ 1 w 501"/>
                  <a:gd name="T51" fmla="*/ 1 h 544"/>
                  <a:gd name="T52" fmla="*/ 1 w 501"/>
                  <a:gd name="T53" fmla="*/ 1 h 544"/>
                  <a:gd name="T54" fmla="*/ 1 w 501"/>
                  <a:gd name="T55" fmla="*/ 1 h 544"/>
                  <a:gd name="T56" fmla="*/ 1 w 501"/>
                  <a:gd name="T57" fmla="*/ 1 h 544"/>
                  <a:gd name="T58" fmla="*/ 1 w 501"/>
                  <a:gd name="T59" fmla="*/ 1 h 544"/>
                  <a:gd name="T60" fmla="*/ 1 w 501"/>
                  <a:gd name="T61" fmla="*/ 1 h 544"/>
                  <a:gd name="T62" fmla="*/ 1 w 501"/>
                  <a:gd name="T63" fmla="*/ 1 h 544"/>
                  <a:gd name="T64" fmla="*/ 0 w 501"/>
                  <a:gd name="T65" fmla="*/ 1 h 544"/>
                  <a:gd name="T66" fmla="*/ 0 w 501"/>
                  <a:gd name="T67" fmla="*/ 1 h 544"/>
                  <a:gd name="T68" fmla="*/ 0 w 501"/>
                  <a:gd name="T69" fmla="*/ 0 h 544"/>
                  <a:gd name="T70" fmla="*/ 0 w 501"/>
                  <a:gd name="T71" fmla="*/ 0 h 544"/>
                  <a:gd name="T72" fmla="*/ 0 w 501"/>
                  <a:gd name="T73" fmla="*/ 0 h 544"/>
                  <a:gd name="T74" fmla="*/ 0 w 501"/>
                  <a:gd name="T75" fmla="*/ 0 h 544"/>
                  <a:gd name="T76" fmla="*/ 0 w 501"/>
                  <a:gd name="T77" fmla="*/ 0 h 544"/>
                  <a:gd name="T78" fmla="*/ 0 w 501"/>
                  <a:gd name="T79" fmla="*/ 0 h 544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501"/>
                  <a:gd name="T121" fmla="*/ 0 h 544"/>
                  <a:gd name="T122" fmla="*/ 501 w 501"/>
                  <a:gd name="T123" fmla="*/ 544 h 544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501" h="544">
                    <a:moveTo>
                      <a:pt x="74" y="0"/>
                    </a:moveTo>
                    <a:lnTo>
                      <a:pt x="103" y="12"/>
                    </a:lnTo>
                    <a:lnTo>
                      <a:pt x="136" y="24"/>
                    </a:lnTo>
                    <a:lnTo>
                      <a:pt x="177" y="45"/>
                    </a:lnTo>
                    <a:lnTo>
                      <a:pt x="224" y="74"/>
                    </a:lnTo>
                    <a:lnTo>
                      <a:pt x="271" y="110"/>
                    </a:lnTo>
                    <a:lnTo>
                      <a:pt x="294" y="130"/>
                    </a:lnTo>
                    <a:lnTo>
                      <a:pt x="319" y="153"/>
                    </a:lnTo>
                    <a:lnTo>
                      <a:pt x="342" y="179"/>
                    </a:lnTo>
                    <a:lnTo>
                      <a:pt x="362" y="210"/>
                    </a:lnTo>
                    <a:lnTo>
                      <a:pt x="401" y="268"/>
                    </a:lnTo>
                    <a:lnTo>
                      <a:pt x="430" y="327"/>
                    </a:lnTo>
                    <a:lnTo>
                      <a:pt x="453" y="380"/>
                    </a:lnTo>
                    <a:lnTo>
                      <a:pt x="475" y="430"/>
                    </a:lnTo>
                    <a:lnTo>
                      <a:pt x="486" y="471"/>
                    </a:lnTo>
                    <a:lnTo>
                      <a:pt x="495" y="500"/>
                    </a:lnTo>
                    <a:lnTo>
                      <a:pt x="501" y="530"/>
                    </a:lnTo>
                    <a:lnTo>
                      <a:pt x="466" y="538"/>
                    </a:lnTo>
                    <a:lnTo>
                      <a:pt x="436" y="541"/>
                    </a:lnTo>
                    <a:lnTo>
                      <a:pt x="413" y="544"/>
                    </a:lnTo>
                    <a:lnTo>
                      <a:pt x="407" y="515"/>
                    </a:lnTo>
                    <a:lnTo>
                      <a:pt x="395" y="486"/>
                    </a:lnTo>
                    <a:lnTo>
                      <a:pt x="381" y="444"/>
                    </a:lnTo>
                    <a:lnTo>
                      <a:pt x="359" y="401"/>
                    </a:lnTo>
                    <a:lnTo>
                      <a:pt x="336" y="350"/>
                    </a:lnTo>
                    <a:lnTo>
                      <a:pt x="304" y="304"/>
                    </a:lnTo>
                    <a:lnTo>
                      <a:pt x="286" y="282"/>
                    </a:lnTo>
                    <a:lnTo>
                      <a:pt x="268" y="259"/>
                    </a:lnTo>
                    <a:lnTo>
                      <a:pt x="248" y="239"/>
                    </a:lnTo>
                    <a:lnTo>
                      <a:pt x="224" y="221"/>
                    </a:lnTo>
                    <a:lnTo>
                      <a:pt x="180" y="188"/>
                    </a:lnTo>
                    <a:lnTo>
                      <a:pt x="136" y="159"/>
                    </a:lnTo>
                    <a:lnTo>
                      <a:pt x="94" y="139"/>
                    </a:lnTo>
                    <a:lnTo>
                      <a:pt x="57" y="121"/>
                    </a:lnTo>
                    <a:lnTo>
                      <a:pt x="27" y="110"/>
                    </a:lnTo>
                    <a:lnTo>
                      <a:pt x="0" y="100"/>
                    </a:lnTo>
                    <a:lnTo>
                      <a:pt x="30" y="53"/>
                    </a:lnTo>
                    <a:lnTo>
                      <a:pt x="54" y="20"/>
                    </a:lnTo>
                    <a:lnTo>
                      <a:pt x="65" y="9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3BA2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31" name="任意多边形 80924">
                <a:extLst>
                  <a:ext uri="{FF2B5EF4-FFF2-40B4-BE49-F238E27FC236}">
                    <a16:creationId xmlns:a16="http://schemas.microsoft.com/office/drawing/2014/main" xmlns="" id="{0BD18B87-76F6-451E-8E93-C1A816E68D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9" y="3115"/>
                <a:ext cx="29" cy="21"/>
              </a:xfrm>
              <a:custGeom>
                <a:avLst/>
                <a:gdLst>
                  <a:gd name="T0" fmla="*/ 0 w 430"/>
                  <a:gd name="T1" fmla="*/ 0 h 312"/>
                  <a:gd name="T2" fmla="*/ 0 w 430"/>
                  <a:gd name="T3" fmla="*/ 0 h 312"/>
                  <a:gd name="T4" fmla="*/ 0 w 430"/>
                  <a:gd name="T5" fmla="*/ 0 h 312"/>
                  <a:gd name="T6" fmla="*/ 1 w 430"/>
                  <a:gd name="T7" fmla="*/ 0 h 312"/>
                  <a:gd name="T8" fmla="*/ 1 w 430"/>
                  <a:gd name="T9" fmla="*/ 0 h 312"/>
                  <a:gd name="T10" fmla="*/ 1 w 430"/>
                  <a:gd name="T11" fmla="*/ 0 h 312"/>
                  <a:gd name="T12" fmla="*/ 1 w 430"/>
                  <a:gd name="T13" fmla="*/ 0 h 312"/>
                  <a:gd name="T14" fmla="*/ 1 w 430"/>
                  <a:gd name="T15" fmla="*/ 1 h 312"/>
                  <a:gd name="T16" fmla="*/ 1 w 430"/>
                  <a:gd name="T17" fmla="*/ 1 h 312"/>
                  <a:gd name="T18" fmla="*/ 2 w 430"/>
                  <a:gd name="T19" fmla="*/ 1 h 312"/>
                  <a:gd name="T20" fmla="*/ 2 w 430"/>
                  <a:gd name="T21" fmla="*/ 1 h 312"/>
                  <a:gd name="T22" fmla="*/ 2 w 430"/>
                  <a:gd name="T23" fmla="*/ 1 h 312"/>
                  <a:gd name="T24" fmla="*/ 2 w 430"/>
                  <a:gd name="T25" fmla="*/ 1 h 312"/>
                  <a:gd name="T26" fmla="*/ 2 w 430"/>
                  <a:gd name="T27" fmla="*/ 1 h 312"/>
                  <a:gd name="T28" fmla="*/ 2 w 430"/>
                  <a:gd name="T29" fmla="*/ 1 h 312"/>
                  <a:gd name="T30" fmla="*/ 2 w 430"/>
                  <a:gd name="T31" fmla="*/ 1 h 312"/>
                  <a:gd name="T32" fmla="*/ 2 w 430"/>
                  <a:gd name="T33" fmla="*/ 1 h 312"/>
                  <a:gd name="T34" fmla="*/ 2 w 430"/>
                  <a:gd name="T35" fmla="*/ 1 h 312"/>
                  <a:gd name="T36" fmla="*/ 1 w 430"/>
                  <a:gd name="T37" fmla="*/ 1 h 312"/>
                  <a:gd name="T38" fmla="*/ 1 w 430"/>
                  <a:gd name="T39" fmla="*/ 1 h 312"/>
                  <a:gd name="T40" fmla="*/ 1 w 430"/>
                  <a:gd name="T41" fmla="*/ 1 h 312"/>
                  <a:gd name="T42" fmla="*/ 1 w 430"/>
                  <a:gd name="T43" fmla="*/ 1 h 312"/>
                  <a:gd name="T44" fmla="*/ 1 w 430"/>
                  <a:gd name="T45" fmla="*/ 1 h 312"/>
                  <a:gd name="T46" fmla="*/ 1 w 430"/>
                  <a:gd name="T47" fmla="*/ 1 h 312"/>
                  <a:gd name="T48" fmla="*/ 1 w 430"/>
                  <a:gd name="T49" fmla="*/ 1 h 312"/>
                  <a:gd name="T50" fmla="*/ 0 w 430"/>
                  <a:gd name="T51" fmla="*/ 1 h 312"/>
                  <a:gd name="T52" fmla="*/ 0 w 430"/>
                  <a:gd name="T53" fmla="*/ 1 h 312"/>
                  <a:gd name="T54" fmla="*/ 0 w 430"/>
                  <a:gd name="T55" fmla="*/ 1 h 312"/>
                  <a:gd name="T56" fmla="*/ 0 w 430"/>
                  <a:gd name="T57" fmla="*/ 1 h 312"/>
                  <a:gd name="T58" fmla="*/ 0 w 430"/>
                  <a:gd name="T59" fmla="*/ 0 h 312"/>
                  <a:gd name="T60" fmla="*/ 0 w 430"/>
                  <a:gd name="T61" fmla="*/ 0 h 312"/>
                  <a:gd name="T62" fmla="*/ 0 w 430"/>
                  <a:gd name="T63" fmla="*/ 0 h 31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30"/>
                  <a:gd name="T97" fmla="*/ 0 h 312"/>
                  <a:gd name="T98" fmla="*/ 430 w 430"/>
                  <a:gd name="T99" fmla="*/ 312 h 31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30" h="312">
                    <a:moveTo>
                      <a:pt x="27" y="0"/>
                    </a:moveTo>
                    <a:lnTo>
                      <a:pt x="53" y="6"/>
                    </a:lnTo>
                    <a:lnTo>
                      <a:pt x="80" y="12"/>
                    </a:lnTo>
                    <a:lnTo>
                      <a:pt x="115" y="23"/>
                    </a:lnTo>
                    <a:lnTo>
                      <a:pt x="159" y="42"/>
                    </a:lnTo>
                    <a:lnTo>
                      <a:pt x="206" y="65"/>
                    </a:lnTo>
                    <a:lnTo>
                      <a:pt x="256" y="94"/>
                    </a:lnTo>
                    <a:lnTo>
                      <a:pt x="306" y="130"/>
                    </a:lnTo>
                    <a:lnTo>
                      <a:pt x="333" y="153"/>
                    </a:lnTo>
                    <a:lnTo>
                      <a:pt x="356" y="179"/>
                    </a:lnTo>
                    <a:lnTo>
                      <a:pt x="377" y="210"/>
                    </a:lnTo>
                    <a:lnTo>
                      <a:pt x="395" y="239"/>
                    </a:lnTo>
                    <a:lnTo>
                      <a:pt x="421" y="288"/>
                    </a:lnTo>
                    <a:lnTo>
                      <a:pt x="430" y="307"/>
                    </a:lnTo>
                    <a:lnTo>
                      <a:pt x="404" y="309"/>
                    </a:lnTo>
                    <a:lnTo>
                      <a:pt x="356" y="312"/>
                    </a:lnTo>
                    <a:lnTo>
                      <a:pt x="348" y="298"/>
                    </a:lnTo>
                    <a:lnTo>
                      <a:pt x="339" y="282"/>
                    </a:lnTo>
                    <a:lnTo>
                      <a:pt x="324" y="262"/>
                    </a:lnTo>
                    <a:lnTo>
                      <a:pt x="303" y="239"/>
                    </a:lnTo>
                    <a:lnTo>
                      <a:pt x="277" y="215"/>
                    </a:lnTo>
                    <a:lnTo>
                      <a:pt x="242" y="191"/>
                    </a:lnTo>
                    <a:lnTo>
                      <a:pt x="200" y="171"/>
                    </a:lnTo>
                    <a:lnTo>
                      <a:pt x="159" y="153"/>
                    </a:lnTo>
                    <a:lnTo>
                      <a:pt x="121" y="139"/>
                    </a:lnTo>
                    <a:lnTo>
                      <a:pt x="86" y="127"/>
                    </a:lnTo>
                    <a:lnTo>
                      <a:pt x="56" y="121"/>
                    </a:lnTo>
                    <a:lnTo>
                      <a:pt x="15" y="116"/>
                    </a:lnTo>
                    <a:lnTo>
                      <a:pt x="0" y="112"/>
                    </a:lnTo>
                    <a:lnTo>
                      <a:pt x="9" y="65"/>
                    </a:lnTo>
                    <a:lnTo>
                      <a:pt x="18" y="26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3BA2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32" name="任意多边形 80925">
                <a:extLst>
                  <a:ext uri="{FF2B5EF4-FFF2-40B4-BE49-F238E27FC236}">
                    <a16:creationId xmlns:a16="http://schemas.microsoft.com/office/drawing/2014/main" xmlns="" id="{96115B82-47A7-49BA-AF03-E492559107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4" y="2817"/>
                <a:ext cx="73" cy="265"/>
              </a:xfrm>
              <a:custGeom>
                <a:avLst/>
                <a:gdLst>
                  <a:gd name="T0" fmla="*/ 5 w 1092"/>
                  <a:gd name="T1" fmla="*/ 3 h 3975"/>
                  <a:gd name="T2" fmla="*/ 5 w 1092"/>
                  <a:gd name="T3" fmla="*/ 4 h 3975"/>
                  <a:gd name="T4" fmla="*/ 5 w 1092"/>
                  <a:gd name="T5" fmla="*/ 7 h 3975"/>
                  <a:gd name="T6" fmla="*/ 5 w 1092"/>
                  <a:gd name="T7" fmla="*/ 14 h 3975"/>
                  <a:gd name="T8" fmla="*/ 5 w 1092"/>
                  <a:gd name="T9" fmla="*/ 16 h 3975"/>
                  <a:gd name="T10" fmla="*/ 5 w 1092"/>
                  <a:gd name="T11" fmla="*/ 16 h 3975"/>
                  <a:gd name="T12" fmla="*/ 5 w 1092"/>
                  <a:gd name="T13" fmla="*/ 17 h 3975"/>
                  <a:gd name="T14" fmla="*/ 5 w 1092"/>
                  <a:gd name="T15" fmla="*/ 17 h 3975"/>
                  <a:gd name="T16" fmla="*/ 5 w 1092"/>
                  <a:gd name="T17" fmla="*/ 17 h 3975"/>
                  <a:gd name="T18" fmla="*/ 5 w 1092"/>
                  <a:gd name="T19" fmla="*/ 17 h 3975"/>
                  <a:gd name="T20" fmla="*/ 5 w 1092"/>
                  <a:gd name="T21" fmla="*/ 17 h 3975"/>
                  <a:gd name="T22" fmla="*/ 4 w 1092"/>
                  <a:gd name="T23" fmla="*/ 17 h 3975"/>
                  <a:gd name="T24" fmla="*/ 4 w 1092"/>
                  <a:gd name="T25" fmla="*/ 17 h 3975"/>
                  <a:gd name="T26" fmla="*/ 3 w 1092"/>
                  <a:gd name="T27" fmla="*/ 18 h 3975"/>
                  <a:gd name="T28" fmla="*/ 2 w 1092"/>
                  <a:gd name="T29" fmla="*/ 18 h 3975"/>
                  <a:gd name="T30" fmla="*/ 2 w 1092"/>
                  <a:gd name="T31" fmla="*/ 18 h 3975"/>
                  <a:gd name="T32" fmla="*/ 1 w 1092"/>
                  <a:gd name="T33" fmla="*/ 18 h 3975"/>
                  <a:gd name="T34" fmla="*/ 1 w 1092"/>
                  <a:gd name="T35" fmla="*/ 17 h 3975"/>
                  <a:gd name="T36" fmla="*/ 0 w 1092"/>
                  <a:gd name="T37" fmla="*/ 17 h 3975"/>
                  <a:gd name="T38" fmla="*/ 0 w 1092"/>
                  <a:gd name="T39" fmla="*/ 17 h 3975"/>
                  <a:gd name="T40" fmla="*/ 0 w 1092"/>
                  <a:gd name="T41" fmla="*/ 17 h 3975"/>
                  <a:gd name="T42" fmla="*/ 0 w 1092"/>
                  <a:gd name="T43" fmla="*/ 17 h 3975"/>
                  <a:gd name="T44" fmla="*/ 0 w 1092"/>
                  <a:gd name="T45" fmla="*/ 17 h 3975"/>
                  <a:gd name="T46" fmla="*/ 0 w 1092"/>
                  <a:gd name="T47" fmla="*/ 16 h 3975"/>
                  <a:gd name="T48" fmla="*/ 0 w 1092"/>
                  <a:gd name="T49" fmla="*/ 16 h 3975"/>
                  <a:gd name="T50" fmla="*/ 0 w 1092"/>
                  <a:gd name="T51" fmla="*/ 15 h 3975"/>
                  <a:gd name="T52" fmla="*/ 0 w 1092"/>
                  <a:gd name="T53" fmla="*/ 14 h 3975"/>
                  <a:gd name="T54" fmla="*/ 0 w 1092"/>
                  <a:gd name="T55" fmla="*/ 13 h 3975"/>
                  <a:gd name="T56" fmla="*/ 0 w 1092"/>
                  <a:gd name="T57" fmla="*/ 8 h 3975"/>
                  <a:gd name="T58" fmla="*/ 0 w 1092"/>
                  <a:gd name="T59" fmla="*/ 1 h 3975"/>
                  <a:gd name="T60" fmla="*/ 0 w 1092"/>
                  <a:gd name="T61" fmla="*/ 0 h 3975"/>
                  <a:gd name="T62" fmla="*/ 0 w 1092"/>
                  <a:gd name="T63" fmla="*/ 0 h 3975"/>
                  <a:gd name="T64" fmla="*/ 0 w 1092"/>
                  <a:gd name="T65" fmla="*/ 0 h 3975"/>
                  <a:gd name="T66" fmla="*/ 1 w 1092"/>
                  <a:gd name="T67" fmla="*/ 0 h 3975"/>
                  <a:gd name="T68" fmla="*/ 1 w 1092"/>
                  <a:gd name="T69" fmla="*/ 0 h 3975"/>
                  <a:gd name="T70" fmla="*/ 1 w 1092"/>
                  <a:gd name="T71" fmla="*/ 0 h 3975"/>
                  <a:gd name="T72" fmla="*/ 2 w 1092"/>
                  <a:gd name="T73" fmla="*/ 0 h 3975"/>
                  <a:gd name="T74" fmla="*/ 2 w 1092"/>
                  <a:gd name="T75" fmla="*/ 0 h 3975"/>
                  <a:gd name="T76" fmla="*/ 2 w 1092"/>
                  <a:gd name="T77" fmla="*/ 0 h 3975"/>
                  <a:gd name="T78" fmla="*/ 3 w 1092"/>
                  <a:gd name="T79" fmla="*/ 0 h 3975"/>
                  <a:gd name="T80" fmla="*/ 3 w 1092"/>
                  <a:gd name="T81" fmla="*/ 0 h 3975"/>
                  <a:gd name="T82" fmla="*/ 3 w 1092"/>
                  <a:gd name="T83" fmla="*/ 1 h 3975"/>
                  <a:gd name="T84" fmla="*/ 4 w 1092"/>
                  <a:gd name="T85" fmla="*/ 1 h 3975"/>
                  <a:gd name="T86" fmla="*/ 4 w 1092"/>
                  <a:gd name="T87" fmla="*/ 1 h 3975"/>
                  <a:gd name="T88" fmla="*/ 4 w 1092"/>
                  <a:gd name="T89" fmla="*/ 2 h 3975"/>
                  <a:gd name="T90" fmla="*/ 5 w 1092"/>
                  <a:gd name="T91" fmla="*/ 2 h 3975"/>
                  <a:gd name="T92" fmla="*/ 5 w 1092"/>
                  <a:gd name="T93" fmla="*/ 3 h 3975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092"/>
                  <a:gd name="T142" fmla="*/ 0 h 3975"/>
                  <a:gd name="T143" fmla="*/ 1092 w 1092"/>
                  <a:gd name="T144" fmla="*/ 3975 h 3975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092" h="3975">
                    <a:moveTo>
                      <a:pt x="1048" y="565"/>
                    </a:moveTo>
                    <a:lnTo>
                      <a:pt x="1053" y="644"/>
                    </a:lnTo>
                    <a:lnTo>
                      <a:pt x="1060" y="774"/>
                    </a:lnTo>
                    <a:lnTo>
                      <a:pt x="1063" y="945"/>
                    </a:lnTo>
                    <a:lnTo>
                      <a:pt x="1066" y="1147"/>
                    </a:lnTo>
                    <a:lnTo>
                      <a:pt x="1069" y="1630"/>
                    </a:lnTo>
                    <a:lnTo>
                      <a:pt x="1069" y="2160"/>
                    </a:lnTo>
                    <a:lnTo>
                      <a:pt x="1063" y="3134"/>
                    </a:lnTo>
                    <a:lnTo>
                      <a:pt x="1063" y="3607"/>
                    </a:lnTo>
                    <a:lnTo>
                      <a:pt x="1066" y="3640"/>
                    </a:lnTo>
                    <a:lnTo>
                      <a:pt x="1072" y="3672"/>
                    </a:lnTo>
                    <a:lnTo>
                      <a:pt x="1081" y="3704"/>
                    </a:lnTo>
                    <a:lnTo>
                      <a:pt x="1089" y="3734"/>
                    </a:lnTo>
                    <a:lnTo>
                      <a:pt x="1092" y="3766"/>
                    </a:lnTo>
                    <a:lnTo>
                      <a:pt x="1092" y="3780"/>
                    </a:lnTo>
                    <a:lnTo>
                      <a:pt x="1089" y="3795"/>
                    </a:lnTo>
                    <a:lnTo>
                      <a:pt x="1084" y="3811"/>
                    </a:lnTo>
                    <a:lnTo>
                      <a:pt x="1075" y="3825"/>
                    </a:lnTo>
                    <a:lnTo>
                      <a:pt x="1066" y="3837"/>
                    </a:lnTo>
                    <a:lnTo>
                      <a:pt x="1051" y="3851"/>
                    </a:lnTo>
                    <a:lnTo>
                      <a:pt x="1033" y="3866"/>
                    </a:lnTo>
                    <a:lnTo>
                      <a:pt x="1013" y="3880"/>
                    </a:lnTo>
                    <a:lnTo>
                      <a:pt x="989" y="3890"/>
                    </a:lnTo>
                    <a:lnTo>
                      <a:pt x="962" y="3902"/>
                    </a:lnTo>
                    <a:lnTo>
                      <a:pt x="904" y="3919"/>
                    </a:lnTo>
                    <a:lnTo>
                      <a:pt x="842" y="3934"/>
                    </a:lnTo>
                    <a:lnTo>
                      <a:pt x="777" y="3945"/>
                    </a:lnTo>
                    <a:lnTo>
                      <a:pt x="712" y="3954"/>
                    </a:lnTo>
                    <a:lnTo>
                      <a:pt x="609" y="3969"/>
                    </a:lnTo>
                    <a:lnTo>
                      <a:pt x="560" y="3973"/>
                    </a:lnTo>
                    <a:lnTo>
                      <a:pt x="504" y="3975"/>
                    </a:lnTo>
                    <a:lnTo>
                      <a:pt x="439" y="3975"/>
                    </a:lnTo>
                    <a:lnTo>
                      <a:pt x="368" y="3969"/>
                    </a:lnTo>
                    <a:lnTo>
                      <a:pt x="291" y="3957"/>
                    </a:lnTo>
                    <a:lnTo>
                      <a:pt x="218" y="3942"/>
                    </a:lnTo>
                    <a:lnTo>
                      <a:pt x="180" y="3931"/>
                    </a:lnTo>
                    <a:lnTo>
                      <a:pt x="142" y="3919"/>
                    </a:lnTo>
                    <a:lnTo>
                      <a:pt x="106" y="3905"/>
                    </a:lnTo>
                    <a:lnTo>
                      <a:pt x="68" y="3890"/>
                    </a:lnTo>
                    <a:lnTo>
                      <a:pt x="48" y="3875"/>
                    </a:lnTo>
                    <a:lnTo>
                      <a:pt x="29" y="3860"/>
                    </a:lnTo>
                    <a:lnTo>
                      <a:pt x="15" y="3845"/>
                    </a:lnTo>
                    <a:lnTo>
                      <a:pt x="6" y="3825"/>
                    </a:lnTo>
                    <a:lnTo>
                      <a:pt x="3" y="3808"/>
                    </a:lnTo>
                    <a:lnTo>
                      <a:pt x="0" y="3783"/>
                    </a:lnTo>
                    <a:lnTo>
                      <a:pt x="3" y="3760"/>
                    </a:lnTo>
                    <a:lnTo>
                      <a:pt x="6" y="3734"/>
                    </a:lnTo>
                    <a:lnTo>
                      <a:pt x="21" y="3678"/>
                    </a:lnTo>
                    <a:lnTo>
                      <a:pt x="38" y="3613"/>
                    </a:lnTo>
                    <a:lnTo>
                      <a:pt x="59" y="3540"/>
                    </a:lnTo>
                    <a:lnTo>
                      <a:pt x="77" y="3455"/>
                    </a:lnTo>
                    <a:lnTo>
                      <a:pt x="80" y="3425"/>
                    </a:lnTo>
                    <a:lnTo>
                      <a:pt x="83" y="3381"/>
                    </a:lnTo>
                    <a:lnTo>
                      <a:pt x="86" y="3251"/>
                    </a:lnTo>
                    <a:lnTo>
                      <a:pt x="86" y="3074"/>
                    </a:lnTo>
                    <a:lnTo>
                      <a:pt x="86" y="2860"/>
                    </a:lnTo>
                    <a:lnTo>
                      <a:pt x="80" y="2339"/>
                    </a:lnTo>
                    <a:lnTo>
                      <a:pt x="71" y="1759"/>
                    </a:lnTo>
                    <a:lnTo>
                      <a:pt x="54" y="668"/>
                    </a:lnTo>
                    <a:lnTo>
                      <a:pt x="48" y="285"/>
                    </a:lnTo>
                    <a:lnTo>
                      <a:pt x="44" y="165"/>
                    </a:lnTo>
                    <a:lnTo>
                      <a:pt x="48" y="97"/>
                    </a:lnTo>
                    <a:lnTo>
                      <a:pt x="51" y="82"/>
                    </a:lnTo>
                    <a:lnTo>
                      <a:pt x="59" y="65"/>
                    </a:lnTo>
                    <a:lnTo>
                      <a:pt x="71" y="53"/>
                    </a:lnTo>
                    <a:lnTo>
                      <a:pt x="89" y="39"/>
                    </a:lnTo>
                    <a:lnTo>
                      <a:pt x="112" y="29"/>
                    </a:lnTo>
                    <a:lnTo>
                      <a:pt x="136" y="20"/>
                    </a:lnTo>
                    <a:lnTo>
                      <a:pt x="165" y="12"/>
                    </a:lnTo>
                    <a:lnTo>
                      <a:pt x="197" y="6"/>
                    </a:lnTo>
                    <a:lnTo>
                      <a:pt x="230" y="3"/>
                    </a:lnTo>
                    <a:lnTo>
                      <a:pt x="268" y="0"/>
                    </a:lnTo>
                    <a:lnTo>
                      <a:pt x="307" y="0"/>
                    </a:lnTo>
                    <a:lnTo>
                      <a:pt x="347" y="3"/>
                    </a:lnTo>
                    <a:lnTo>
                      <a:pt x="389" y="6"/>
                    </a:lnTo>
                    <a:lnTo>
                      <a:pt x="433" y="12"/>
                    </a:lnTo>
                    <a:lnTo>
                      <a:pt x="477" y="20"/>
                    </a:lnTo>
                    <a:lnTo>
                      <a:pt x="521" y="29"/>
                    </a:lnTo>
                    <a:lnTo>
                      <a:pt x="566" y="45"/>
                    </a:lnTo>
                    <a:lnTo>
                      <a:pt x="609" y="59"/>
                    </a:lnTo>
                    <a:lnTo>
                      <a:pt x="654" y="77"/>
                    </a:lnTo>
                    <a:lnTo>
                      <a:pt x="698" y="97"/>
                    </a:lnTo>
                    <a:lnTo>
                      <a:pt x="739" y="120"/>
                    </a:lnTo>
                    <a:lnTo>
                      <a:pt x="780" y="147"/>
                    </a:lnTo>
                    <a:lnTo>
                      <a:pt x="822" y="174"/>
                    </a:lnTo>
                    <a:lnTo>
                      <a:pt x="857" y="206"/>
                    </a:lnTo>
                    <a:lnTo>
                      <a:pt x="893" y="239"/>
                    </a:lnTo>
                    <a:lnTo>
                      <a:pt x="924" y="276"/>
                    </a:lnTo>
                    <a:lnTo>
                      <a:pt x="954" y="318"/>
                    </a:lnTo>
                    <a:lnTo>
                      <a:pt x="981" y="359"/>
                    </a:lnTo>
                    <a:lnTo>
                      <a:pt x="1004" y="406"/>
                    </a:lnTo>
                    <a:lnTo>
                      <a:pt x="1021" y="456"/>
                    </a:lnTo>
                    <a:lnTo>
                      <a:pt x="1036" y="509"/>
                    </a:lnTo>
                    <a:lnTo>
                      <a:pt x="1048" y="565"/>
                    </a:lnTo>
                    <a:close/>
                  </a:path>
                </a:pathLst>
              </a:custGeom>
              <a:solidFill>
                <a:srgbClr val="6D73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33" name="任意多边形 80926">
                <a:extLst>
                  <a:ext uri="{FF2B5EF4-FFF2-40B4-BE49-F238E27FC236}">
                    <a16:creationId xmlns:a16="http://schemas.microsoft.com/office/drawing/2014/main" xmlns="" id="{25945C77-FF83-4792-8BC8-341AFFB6C2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0" y="2829"/>
                <a:ext cx="28" cy="252"/>
              </a:xfrm>
              <a:custGeom>
                <a:avLst/>
                <a:gdLst>
                  <a:gd name="T0" fmla="*/ 0 w 415"/>
                  <a:gd name="T1" fmla="*/ 1 h 3777"/>
                  <a:gd name="T2" fmla="*/ 0 w 415"/>
                  <a:gd name="T3" fmla="*/ 5 h 3777"/>
                  <a:gd name="T4" fmla="*/ 0 w 415"/>
                  <a:gd name="T5" fmla="*/ 9 h 3777"/>
                  <a:gd name="T6" fmla="*/ 0 w 415"/>
                  <a:gd name="T7" fmla="*/ 11 h 3777"/>
                  <a:gd name="T8" fmla="*/ 0 w 415"/>
                  <a:gd name="T9" fmla="*/ 14 h 3777"/>
                  <a:gd name="T10" fmla="*/ 0 w 415"/>
                  <a:gd name="T11" fmla="*/ 15 h 3777"/>
                  <a:gd name="T12" fmla="*/ 0 w 415"/>
                  <a:gd name="T13" fmla="*/ 15 h 3777"/>
                  <a:gd name="T14" fmla="*/ 0 w 415"/>
                  <a:gd name="T15" fmla="*/ 15 h 3777"/>
                  <a:gd name="T16" fmla="*/ 0 w 415"/>
                  <a:gd name="T17" fmla="*/ 16 h 3777"/>
                  <a:gd name="T18" fmla="*/ 0 w 415"/>
                  <a:gd name="T19" fmla="*/ 16 h 3777"/>
                  <a:gd name="T20" fmla="*/ 0 w 415"/>
                  <a:gd name="T21" fmla="*/ 16 h 3777"/>
                  <a:gd name="T22" fmla="*/ 0 w 415"/>
                  <a:gd name="T23" fmla="*/ 17 h 3777"/>
                  <a:gd name="T24" fmla="*/ 0 w 415"/>
                  <a:gd name="T25" fmla="*/ 17 h 3777"/>
                  <a:gd name="T26" fmla="*/ 1 w 415"/>
                  <a:gd name="T27" fmla="*/ 17 h 3777"/>
                  <a:gd name="T28" fmla="*/ 1 w 415"/>
                  <a:gd name="T29" fmla="*/ 17 h 3777"/>
                  <a:gd name="T30" fmla="*/ 2 w 415"/>
                  <a:gd name="T31" fmla="*/ 16 h 3777"/>
                  <a:gd name="T32" fmla="*/ 2 w 415"/>
                  <a:gd name="T33" fmla="*/ 16 h 3777"/>
                  <a:gd name="T34" fmla="*/ 2 w 415"/>
                  <a:gd name="T35" fmla="*/ 16 h 3777"/>
                  <a:gd name="T36" fmla="*/ 2 w 415"/>
                  <a:gd name="T37" fmla="*/ 16 h 3777"/>
                  <a:gd name="T38" fmla="*/ 2 w 415"/>
                  <a:gd name="T39" fmla="*/ 16 h 3777"/>
                  <a:gd name="T40" fmla="*/ 2 w 415"/>
                  <a:gd name="T41" fmla="*/ 15 h 3777"/>
                  <a:gd name="T42" fmla="*/ 2 w 415"/>
                  <a:gd name="T43" fmla="*/ 14 h 3777"/>
                  <a:gd name="T44" fmla="*/ 2 w 415"/>
                  <a:gd name="T45" fmla="*/ 14 h 3777"/>
                  <a:gd name="T46" fmla="*/ 2 w 415"/>
                  <a:gd name="T47" fmla="*/ 11 h 3777"/>
                  <a:gd name="T48" fmla="*/ 2 w 415"/>
                  <a:gd name="T49" fmla="*/ 3 h 3777"/>
                  <a:gd name="T50" fmla="*/ 2 w 415"/>
                  <a:gd name="T51" fmla="*/ 1 h 3777"/>
                  <a:gd name="T52" fmla="*/ 2 w 415"/>
                  <a:gd name="T53" fmla="*/ 1 h 3777"/>
                  <a:gd name="T54" fmla="*/ 2 w 415"/>
                  <a:gd name="T55" fmla="*/ 1 h 3777"/>
                  <a:gd name="T56" fmla="*/ 2 w 415"/>
                  <a:gd name="T57" fmla="*/ 0 h 3777"/>
                  <a:gd name="T58" fmla="*/ 1 w 415"/>
                  <a:gd name="T59" fmla="*/ 0 h 3777"/>
                  <a:gd name="T60" fmla="*/ 1 w 415"/>
                  <a:gd name="T61" fmla="*/ 0 h 3777"/>
                  <a:gd name="T62" fmla="*/ 1 w 415"/>
                  <a:gd name="T63" fmla="*/ 0 h 3777"/>
                  <a:gd name="T64" fmla="*/ 0 w 415"/>
                  <a:gd name="T65" fmla="*/ 0 h 3777"/>
                  <a:gd name="T66" fmla="*/ 0 w 415"/>
                  <a:gd name="T67" fmla="*/ 0 h 3777"/>
                  <a:gd name="T68" fmla="*/ 0 w 415"/>
                  <a:gd name="T69" fmla="*/ 0 h 3777"/>
                  <a:gd name="T70" fmla="*/ 0 w 415"/>
                  <a:gd name="T71" fmla="*/ 0 h 3777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15"/>
                  <a:gd name="T109" fmla="*/ 0 h 3777"/>
                  <a:gd name="T110" fmla="*/ 415 w 415"/>
                  <a:gd name="T111" fmla="*/ 3777 h 3777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15" h="3777">
                    <a:moveTo>
                      <a:pt x="30" y="85"/>
                    </a:moveTo>
                    <a:lnTo>
                      <a:pt x="27" y="267"/>
                    </a:lnTo>
                    <a:lnTo>
                      <a:pt x="17" y="643"/>
                    </a:lnTo>
                    <a:lnTo>
                      <a:pt x="8" y="1153"/>
                    </a:lnTo>
                    <a:lnTo>
                      <a:pt x="2" y="1730"/>
                    </a:lnTo>
                    <a:lnTo>
                      <a:pt x="0" y="2024"/>
                    </a:lnTo>
                    <a:lnTo>
                      <a:pt x="0" y="2313"/>
                    </a:lnTo>
                    <a:lnTo>
                      <a:pt x="2" y="2583"/>
                    </a:lnTo>
                    <a:lnTo>
                      <a:pt x="8" y="2833"/>
                    </a:lnTo>
                    <a:lnTo>
                      <a:pt x="14" y="3054"/>
                    </a:lnTo>
                    <a:lnTo>
                      <a:pt x="27" y="3236"/>
                    </a:lnTo>
                    <a:lnTo>
                      <a:pt x="35" y="3310"/>
                    </a:lnTo>
                    <a:lnTo>
                      <a:pt x="44" y="3369"/>
                    </a:lnTo>
                    <a:lnTo>
                      <a:pt x="53" y="3415"/>
                    </a:lnTo>
                    <a:lnTo>
                      <a:pt x="62" y="3451"/>
                    </a:lnTo>
                    <a:lnTo>
                      <a:pt x="70" y="3472"/>
                    </a:lnTo>
                    <a:lnTo>
                      <a:pt x="76" y="3492"/>
                    </a:lnTo>
                    <a:lnTo>
                      <a:pt x="82" y="3515"/>
                    </a:lnTo>
                    <a:lnTo>
                      <a:pt x="82" y="3539"/>
                    </a:lnTo>
                    <a:lnTo>
                      <a:pt x="82" y="3583"/>
                    </a:lnTo>
                    <a:lnTo>
                      <a:pt x="76" y="3628"/>
                    </a:lnTo>
                    <a:lnTo>
                      <a:pt x="65" y="3668"/>
                    </a:lnTo>
                    <a:lnTo>
                      <a:pt x="53" y="3710"/>
                    </a:lnTo>
                    <a:lnTo>
                      <a:pt x="38" y="3745"/>
                    </a:lnTo>
                    <a:lnTo>
                      <a:pt x="21" y="3777"/>
                    </a:lnTo>
                    <a:lnTo>
                      <a:pt x="82" y="3771"/>
                    </a:lnTo>
                    <a:lnTo>
                      <a:pt x="144" y="3765"/>
                    </a:lnTo>
                    <a:lnTo>
                      <a:pt x="218" y="3751"/>
                    </a:lnTo>
                    <a:lnTo>
                      <a:pt x="253" y="3742"/>
                    </a:lnTo>
                    <a:lnTo>
                      <a:pt x="289" y="3731"/>
                    </a:lnTo>
                    <a:lnTo>
                      <a:pt x="321" y="3716"/>
                    </a:lnTo>
                    <a:lnTo>
                      <a:pt x="350" y="3698"/>
                    </a:lnTo>
                    <a:lnTo>
                      <a:pt x="374" y="3677"/>
                    </a:lnTo>
                    <a:lnTo>
                      <a:pt x="386" y="3666"/>
                    </a:lnTo>
                    <a:lnTo>
                      <a:pt x="394" y="3654"/>
                    </a:lnTo>
                    <a:lnTo>
                      <a:pt x="400" y="3642"/>
                    </a:lnTo>
                    <a:lnTo>
                      <a:pt x="406" y="3628"/>
                    </a:lnTo>
                    <a:lnTo>
                      <a:pt x="409" y="3612"/>
                    </a:lnTo>
                    <a:lnTo>
                      <a:pt x="409" y="3598"/>
                    </a:lnTo>
                    <a:lnTo>
                      <a:pt x="406" y="3537"/>
                    </a:lnTo>
                    <a:lnTo>
                      <a:pt x="400" y="3474"/>
                    </a:lnTo>
                    <a:lnTo>
                      <a:pt x="380" y="3356"/>
                    </a:lnTo>
                    <a:lnTo>
                      <a:pt x="368" y="3292"/>
                    </a:lnTo>
                    <a:lnTo>
                      <a:pt x="359" y="3227"/>
                    </a:lnTo>
                    <a:lnTo>
                      <a:pt x="350" y="3156"/>
                    </a:lnTo>
                    <a:lnTo>
                      <a:pt x="347" y="3080"/>
                    </a:lnTo>
                    <a:lnTo>
                      <a:pt x="350" y="2897"/>
                    </a:lnTo>
                    <a:lnTo>
                      <a:pt x="355" y="2553"/>
                    </a:lnTo>
                    <a:lnTo>
                      <a:pt x="380" y="1600"/>
                    </a:lnTo>
                    <a:lnTo>
                      <a:pt x="403" y="656"/>
                    </a:lnTo>
                    <a:lnTo>
                      <a:pt x="412" y="329"/>
                    </a:lnTo>
                    <a:lnTo>
                      <a:pt x="415" y="167"/>
                    </a:lnTo>
                    <a:lnTo>
                      <a:pt x="412" y="153"/>
                    </a:lnTo>
                    <a:lnTo>
                      <a:pt x="409" y="141"/>
                    </a:lnTo>
                    <a:lnTo>
                      <a:pt x="403" y="127"/>
                    </a:lnTo>
                    <a:lnTo>
                      <a:pt x="397" y="114"/>
                    </a:lnTo>
                    <a:lnTo>
                      <a:pt x="377" y="88"/>
                    </a:lnTo>
                    <a:lnTo>
                      <a:pt x="353" y="67"/>
                    </a:lnTo>
                    <a:lnTo>
                      <a:pt x="323" y="47"/>
                    </a:lnTo>
                    <a:lnTo>
                      <a:pt x="291" y="31"/>
                    </a:lnTo>
                    <a:lnTo>
                      <a:pt x="256" y="17"/>
                    </a:lnTo>
                    <a:lnTo>
                      <a:pt x="221" y="8"/>
                    </a:lnTo>
                    <a:lnTo>
                      <a:pt x="182" y="2"/>
                    </a:lnTo>
                    <a:lnTo>
                      <a:pt x="150" y="0"/>
                    </a:lnTo>
                    <a:lnTo>
                      <a:pt x="118" y="2"/>
                    </a:lnTo>
                    <a:lnTo>
                      <a:pt x="88" y="8"/>
                    </a:lnTo>
                    <a:lnTo>
                      <a:pt x="62" y="20"/>
                    </a:lnTo>
                    <a:lnTo>
                      <a:pt x="53" y="26"/>
                    </a:lnTo>
                    <a:lnTo>
                      <a:pt x="44" y="35"/>
                    </a:lnTo>
                    <a:lnTo>
                      <a:pt x="38" y="47"/>
                    </a:lnTo>
                    <a:lnTo>
                      <a:pt x="33" y="59"/>
                    </a:lnTo>
                    <a:lnTo>
                      <a:pt x="30" y="70"/>
                    </a:lnTo>
                    <a:lnTo>
                      <a:pt x="30" y="85"/>
                    </a:lnTo>
                    <a:close/>
                  </a:path>
                </a:pathLst>
              </a:custGeom>
              <a:solidFill>
                <a:srgbClr val="5E65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34" name="任意多边形 80927">
                <a:extLst>
                  <a:ext uri="{FF2B5EF4-FFF2-40B4-BE49-F238E27FC236}">
                    <a16:creationId xmlns:a16="http://schemas.microsoft.com/office/drawing/2014/main" xmlns="" id="{894848A5-8901-4BC2-8906-2C1B04AB42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5" y="2881"/>
                <a:ext cx="17" cy="197"/>
              </a:xfrm>
              <a:custGeom>
                <a:avLst/>
                <a:gdLst>
                  <a:gd name="T0" fmla="*/ 0 w 256"/>
                  <a:gd name="T1" fmla="*/ 1 h 2943"/>
                  <a:gd name="T2" fmla="*/ 0 w 256"/>
                  <a:gd name="T3" fmla="*/ 3 h 2943"/>
                  <a:gd name="T4" fmla="*/ 0 w 256"/>
                  <a:gd name="T5" fmla="*/ 4 h 2943"/>
                  <a:gd name="T6" fmla="*/ 0 w 256"/>
                  <a:gd name="T7" fmla="*/ 5 h 2943"/>
                  <a:gd name="T8" fmla="*/ 0 w 256"/>
                  <a:gd name="T9" fmla="*/ 7 h 2943"/>
                  <a:gd name="T10" fmla="*/ 0 w 256"/>
                  <a:gd name="T11" fmla="*/ 8 h 2943"/>
                  <a:gd name="T12" fmla="*/ 0 w 256"/>
                  <a:gd name="T13" fmla="*/ 9 h 2943"/>
                  <a:gd name="T14" fmla="*/ 0 w 256"/>
                  <a:gd name="T15" fmla="*/ 10 h 2943"/>
                  <a:gd name="T16" fmla="*/ 0 w 256"/>
                  <a:gd name="T17" fmla="*/ 11 h 2943"/>
                  <a:gd name="T18" fmla="*/ 0 w 256"/>
                  <a:gd name="T19" fmla="*/ 11 h 2943"/>
                  <a:gd name="T20" fmla="*/ 0 w 256"/>
                  <a:gd name="T21" fmla="*/ 12 h 2943"/>
                  <a:gd name="T22" fmla="*/ 1 w 256"/>
                  <a:gd name="T23" fmla="*/ 12 h 2943"/>
                  <a:gd name="T24" fmla="*/ 1 w 256"/>
                  <a:gd name="T25" fmla="*/ 12 h 2943"/>
                  <a:gd name="T26" fmla="*/ 1 w 256"/>
                  <a:gd name="T27" fmla="*/ 12 h 2943"/>
                  <a:gd name="T28" fmla="*/ 1 w 256"/>
                  <a:gd name="T29" fmla="*/ 13 h 2943"/>
                  <a:gd name="T30" fmla="*/ 0 w 256"/>
                  <a:gd name="T31" fmla="*/ 13 h 2943"/>
                  <a:gd name="T32" fmla="*/ 0 w 256"/>
                  <a:gd name="T33" fmla="*/ 13 h 2943"/>
                  <a:gd name="T34" fmla="*/ 1 w 256"/>
                  <a:gd name="T35" fmla="*/ 13 h 2943"/>
                  <a:gd name="T36" fmla="*/ 1 w 256"/>
                  <a:gd name="T37" fmla="*/ 13 h 2943"/>
                  <a:gd name="T38" fmla="*/ 1 w 256"/>
                  <a:gd name="T39" fmla="*/ 13 h 2943"/>
                  <a:gd name="T40" fmla="*/ 1 w 256"/>
                  <a:gd name="T41" fmla="*/ 13 h 2943"/>
                  <a:gd name="T42" fmla="*/ 1 w 256"/>
                  <a:gd name="T43" fmla="*/ 13 h 2943"/>
                  <a:gd name="T44" fmla="*/ 1 w 256"/>
                  <a:gd name="T45" fmla="*/ 12 h 2943"/>
                  <a:gd name="T46" fmla="*/ 1 w 256"/>
                  <a:gd name="T47" fmla="*/ 12 h 2943"/>
                  <a:gd name="T48" fmla="*/ 1 w 256"/>
                  <a:gd name="T49" fmla="*/ 11 h 2943"/>
                  <a:gd name="T50" fmla="*/ 1 w 256"/>
                  <a:gd name="T51" fmla="*/ 10 h 2943"/>
                  <a:gd name="T52" fmla="*/ 1 w 256"/>
                  <a:gd name="T53" fmla="*/ 7 h 2943"/>
                  <a:gd name="T54" fmla="*/ 1 w 256"/>
                  <a:gd name="T55" fmla="*/ 5 h 2943"/>
                  <a:gd name="T56" fmla="*/ 1 w 256"/>
                  <a:gd name="T57" fmla="*/ 3 h 2943"/>
                  <a:gd name="T58" fmla="*/ 1 w 256"/>
                  <a:gd name="T59" fmla="*/ 1 h 2943"/>
                  <a:gd name="T60" fmla="*/ 1 w 256"/>
                  <a:gd name="T61" fmla="*/ 0 h 2943"/>
                  <a:gd name="T62" fmla="*/ 1 w 256"/>
                  <a:gd name="T63" fmla="*/ 0 h 2943"/>
                  <a:gd name="T64" fmla="*/ 1 w 256"/>
                  <a:gd name="T65" fmla="*/ 0 h 2943"/>
                  <a:gd name="T66" fmla="*/ 1 w 256"/>
                  <a:gd name="T67" fmla="*/ 0 h 2943"/>
                  <a:gd name="T68" fmla="*/ 0 w 256"/>
                  <a:gd name="T69" fmla="*/ 0 h 2943"/>
                  <a:gd name="T70" fmla="*/ 0 w 256"/>
                  <a:gd name="T71" fmla="*/ 0 h 2943"/>
                  <a:gd name="T72" fmla="*/ 0 w 256"/>
                  <a:gd name="T73" fmla="*/ 0 h 2943"/>
                  <a:gd name="T74" fmla="*/ 0 w 256"/>
                  <a:gd name="T75" fmla="*/ 0 h 29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56"/>
                  <a:gd name="T115" fmla="*/ 0 h 2943"/>
                  <a:gd name="T116" fmla="*/ 256 w 256"/>
                  <a:gd name="T117" fmla="*/ 2943 h 29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56" h="2943">
                    <a:moveTo>
                      <a:pt x="0" y="106"/>
                    </a:moveTo>
                    <a:lnTo>
                      <a:pt x="3" y="179"/>
                    </a:lnTo>
                    <a:lnTo>
                      <a:pt x="12" y="288"/>
                    </a:lnTo>
                    <a:lnTo>
                      <a:pt x="35" y="565"/>
                    </a:lnTo>
                    <a:lnTo>
                      <a:pt x="62" y="865"/>
                    </a:lnTo>
                    <a:lnTo>
                      <a:pt x="71" y="1001"/>
                    </a:lnTo>
                    <a:lnTo>
                      <a:pt x="74" y="1112"/>
                    </a:lnTo>
                    <a:lnTo>
                      <a:pt x="71" y="1209"/>
                    </a:lnTo>
                    <a:lnTo>
                      <a:pt x="68" y="1301"/>
                    </a:lnTo>
                    <a:lnTo>
                      <a:pt x="55" y="1477"/>
                    </a:lnTo>
                    <a:lnTo>
                      <a:pt x="47" y="1642"/>
                    </a:lnTo>
                    <a:lnTo>
                      <a:pt x="44" y="1724"/>
                    </a:lnTo>
                    <a:lnTo>
                      <a:pt x="44" y="1801"/>
                    </a:lnTo>
                    <a:lnTo>
                      <a:pt x="49" y="1995"/>
                    </a:lnTo>
                    <a:lnTo>
                      <a:pt x="52" y="2112"/>
                    </a:lnTo>
                    <a:lnTo>
                      <a:pt x="55" y="2231"/>
                    </a:lnTo>
                    <a:lnTo>
                      <a:pt x="62" y="2345"/>
                    </a:lnTo>
                    <a:lnTo>
                      <a:pt x="74" y="2451"/>
                    </a:lnTo>
                    <a:lnTo>
                      <a:pt x="79" y="2495"/>
                    </a:lnTo>
                    <a:lnTo>
                      <a:pt x="88" y="2536"/>
                    </a:lnTo>
                    <a:lnTo>
                      <a:pt x="97" y="2572"/>
                    </a:lnTo>
                    <a:lnTo>
                      <a:pt x="109" y="2598"/>
                    </a:lnTo>
                    <a:lnTo>
                      <a:pt x="120" y="2624"/>
                    </a:lnTo>
                    <a:lnTo>
                      <a:pt x="126" y="2648"/>
                    </a:lnTo>
                    <a:lnTo>
                      <a:pt x="132" y="2672"/>
                    </a:lnTo>
                    <a:lnTo>
                      <a:pt x="138" y="2698"/>
                    </a:lnTo>
                    <a:lnTo>
                      <a:pt x="138" y="2721"/>
                    </a:lnTo>
                    <a:lnTo>
                      <a:pt x="141" y="2749"/>
                    </a:lnTo>
                    <a:lnTo>
                      <a:pt x="135" y="2795"/>
                    </a:lnTo>
                    <a:lnTo>
                      <a:pt x="126" y="2840"/>
                    </a:lnTo>
                    <a:lnTo>
                      <a:pt x="114" y="2880"/>
                    </a:lnTo>
                    <a:lnTo>
                      <a:pt x="97" y="2915"/>
                    </a:lnTo>
                    <a:lnTo>
                      <a:pt x="82" y="2943"/>
                    </a:lnTo>
                    <a:lnTo>
                      <a:pt x="103" y="2943"/>
                    </a:lnTo>
                    <a:lnTo>
                      <a:pt x="123" y="2940"/>
                    </a:lnTo>
                    <a:lnTo>
                      <a:pt x="150" y="2934"/>
                    </a:lnTo>
                    <a:lnTo>
                      <a:pt x="176" y="2922"/>
                    </a:lnTo>
                    <a:lnTo>
                      <a:pt x="203" y="2904"/>
                    </a:lnTo>
                    <a:lnTo>
                      <a:pt x="217" y="2895"/>
                    </a:lnTo>
                    <a:lnTo>
                      <a:pt x="226" y="2883"/>
                    </a:lnTo>
                    <a:lnTo>
                      <a:pt x="239" y="2869"/>
                    </a:lnTo>
                    <a:lnTo>
                      <a:pt x="244" y="2854"/>
                    </a:lnTo>
                    <a:lnTo>
                      <a:pt x="250" y="2837"/>
                    </a:lnTo>
                    <a:lnTo>
                      <a:pt x="253" y="2818"/>
                    </a:lnTo>
                    <a:lnTo>
                      <a:pt x="256" y="2786"/>
                    </a:lnTo>
                    <a:lnTo>
                      <a:pt x="253" y="2751"/>
                    </a:lnTo>
                    <a:lnTo>
                      <a:pt x="244" y="2710"/>
                    </a:lnTo>
                    <a:lnTo>
                      <a:pt x="236" y="2666"/>
                    </a:lnTo>
                    <a:lnTo>
                      <a:pt x="226" y="2610"/>
                    </a:lnTo>
                    <a:lnTo>
                      <a:pt x="220" y="2548"/>
                    </a:lnTo>
                    <a:lnTo>
                      <a:pt x="217" y="2471"/>
                    </a:lnTo>
                    <a:lnTo>
                      <a:pt x="214" y="2189"/>
                    </a:lnTo>
                    <a:lnTo>
                      <a:pt x="206" y="1756"/>
                    </a:lnTo>
                    <a:lnTo>
                      <a:pt x="203" y="1530"/>
                    </a:lnTo>
                    <a:lnTo>
                      <a:pt x="203" y="1318"/>
                    </a:lnTo>
                    <a:lnTo>
                      <a:pt x="203" y="1139"/>
                    </a:lnTo>
                    <a:lnTo>
                      <a:pt x="208" y="1013"/>
                    </a:lnTo>
                    <a:lnTo>
                      <a:pt x="220" y="771"/>
                    </a:lnTo>
                    <a:lnTo>
                      <a:pt x="233" y="477"/>
                    </a:lnTo>
                    <a:lnTo>
                      <a:pt x="241" y="218"/>
                    </a:lnTo>
                    <a:lnTo>
                      <a:pt x="244" y="71"/>
                    </a:lnTo>
                    <a:lnTo>
                      <a:pt x="241" y="56"/>
                    </a:lnTo>
                    <a:lnTo>
                      <a:pt x="236" y="42"/>
                    </a:lnTo>
                    <a:lnTo>
                      <a:pt x="220" y="29"/>
                    </a:lnTo>
                    <a:lnTo>
                      <a:pt x="206" y="20"/>
                    </a:lnTo>
                    <a:lnTo>
                      <a:pt x="188" y="12"/>
                    </a:lnTo>
                    <a:lnTo>
                      <a:pt x="168" y="6"/>
                    </a:lnTo>
                    <a:lnTo>
                      <a:pt x="143" y="0"/>
                    </a:lnTo>
                    <a:lnTo>
                      <a:pt x="123" y="0"/>
                    </a:lnTo>
                    <a:lnTo>
                      <a:pt x="100" y="0"/>
                    </a:lnTo>
                    <a:lnTo>
                      <a:pt x="77" y="6"/>
                    </a:lnTo>
                    <a:lnTo>
                      <a:pt x="55" y="15"/>
                    </a:lnTo>
                    <a:lnTo>
                      <a:pt x="38" y="23"/>
                    </a:lnTo>
                    <a:lnTo>
                      <a:pt x="23" y="39"/>
                    </a:lnTo>
                    <a:lnTo>
                      <a:pt x="12" y="59"/>
                    </a:lnTo>
                    <a:lnTo>
                      <a:pt x="3" y="80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4A5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35" name="任意多边形 80928">
                <a:extLst>
                  <a:ext uri="{FF2B5EF4-FFF2-40B4-BE49-F238E27FC236}">
                    <a16:creationId xmlns:a16="http://schemas.microsoft.com/office/drawing/2014/main" xmlns="" id="{8CC5E95A-A8DA-4EDD-AEC6-0E55FFFB44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0" y="2838"/>
                <a:ext cx="18" cy="241"/>
              </a:xfrm>
              <a:custGeom>
                <a:avLst/>
                <a:gdLst>
                  <a:gd name="T0" fmla="*/ 1 w 271"/>
                  <a:gd name="T1" fmla="*/ 4 h 3616"/>
                  <a:gd name="T2" fmla="*/ 1 w 271"/>
                  <a:gd name="T3" fmla="*/ 7 h 3616"/>
                  <a:gd name="T4" fmla="*/ 1 w 271"/>
                  <a:gd name="T5" fmla="*/ 9 h 3616"/>
                  <a:gd name="T6" fmla="*/ 1 w 271"/>
                  <a:gd name="T7" fmla="*/ 10 h 3616"/>
                  <a:gd name="T8" fmla="*/ 1 w 271"/>
                  <a:gd name="T9" fmla="*/ 11 h 3616"/>
                  <a:gd name="T10" fmla="*/ 1 w 271"/>
                  <a:gd name="T11" fmla="*/ 12 h 3616"/>
                  <a:gd name="T12" fmla="*/ 1 w 271"/>
                  <a:gd name="T13" fmla="*/ 13 h 3616"/>
                  <a:gd name="T14" fmla="*/ 1 w 271"/>
                  <a:gd name="T15" fmla="*/ 14 h 3616"/>
                  <a:gd name="T16" fmla="*/ 1 w 271"/>
                  <a:gd name="T17" fmla="*/ 15 h 3616"/>
                  <a:gd name="T18" fmla="*/ 1 w 271"/>
                  <a:gd name="T19" fmla="*/ 15 h 3616"/>
                  <a:gd name="T20" fmla="*/ 1 w 271"/>
                  <a:gd name="T21" fmla="*/ 16 h 3616"/>
                  <a:gd name="T22" fmla="*/ 1 w 271"/>
                  <a:gd name="T23" fmla="*/ 16 h 3616"/>
                  <a:gd name="T24" fmla="*/ 1 w 271"/>
                  <a:gd name="T25" fmla="*/ 16 h 3616"/>
                  <a:gd name="T26" fmla="*/ 1 w 271"/>
                  <a:gd name="T27" fmla="*/ 16 h 3616"/>
                  <a:gd name="T28" fmla="*/ 1 w 271"/>
                  <a:gd name="T29" fmla="*/ 16 h 3616"/>
                  <a:gd name="T30" fmla="*/ 0 w 271"/>
                  <a:gd name="T31" fmla="*/ 16 h 3616"/>
                  <a:gd name="T32" fmla="*/ 0 w 271"/>
                  <a:gd name="T33" fmla="*/ 16 h 3616"/>
                  <a:gd name="T34" fmla="*/ 0 w 271"/>
                  <a:gd name="T35" fmla="*/ 16 h 3616"/>
                  <a:gd name="T36" fmla="*/ 0 w 271"/>
                  <a:gd name="T37" fmla="*/ 15 h 3616"/>
                  <a:gd name="T38" fmla="*/ 0 w 271"/>
                  <a:gd name="T39" fmla="*/ 15 h 3616"/>
                  <a:gd name="T40" fmla="*/ 0 w 271"/>
                  <a:gd name="T41" fmla="*/ 15 h 3616"/>
                  <a:gd name="T42" fmla="*/ 0 w 271"/>
                  <a:gd name="T43" fmla="*/ 14 h 3616"/>
                  <a:gd name="T44" fmla="*/ 0 w 271"/>
                  <a:gd name="T45" fmla="*/ 14 h 3616"/>
                  <a:gd name="T46" fmla="*/ 0 w 271"/>
                  <a:gd name="T47" fmla="*/ 12 h 3616"/>
                  <a:gd name="T48" fmla="*/ 1 w 271"/>
                  <a:gd name="T49" fmla="*/ 9 h 3616"/>
                  <a:gd name="T50" fmla="*/ 0 w 271"/>
                  <a:gd name="T51" fmla="*/ 8 h 3616"/>
                  <a:gd name="T52" fmla="*/ 0 w 271"/>
                  <a:gd name="T53" fmla="*/ 4 h 3616"/>
                  <a:gd name="T54" fmla="*/ 0 w 271"/>
                  <a:gd name="T55" fmla="*/ 3 h 3616"/>
                  <a:gd name="T56" fmla="*/ 0 w 271"/>
                  <a:gd name="T57" fmla="*/ 2 h 3616"/>
                  <a:gd name="T58" fmla="*/ 0 w 271"/>
                  <a:gd name="T59" fmla="*/ 1 h 3616"/>
                  <a:gd name="T60" fmla="*/ 0 w 271"/>
                  <a:gd name="T61" fmla="*/ 0 h 3616"/>
                  <a:gd name="T62" fmla="*/ 0 w 271"/>
                  <a:gd name="T63" fmla="*/ 0 h 3616"/>
                  <a:gd name="T64" fmla="*/ 0 w 271"/>
                  <a:gd name="T65" fmla="*/ 0 h 3616"/>
                  <a:gd name="T66" fmla="*/ 0 w 271"/>
                  <a:gd name="T67" fmla="*/ 0 h 3616"/>
                  <a:gd name="T68" fmla="*/ 0 w 271"/>
                  <a:gd name="T69" fmla="*/ 0 h 3616"/>
                  <a:gd name="T70" fmla="*/ 1 w 271"/>
                  <a:gd name="T71" fmla="*/ 0 h 3616"/>
                  <a:gd name="T72" fmla="*/ 1 w 271"/>
                  <a:gd name="T73" fmla="*/ 0 h 3616"/>
                  <a:gd name="T74" fmla="*/ 1 w 271"/>
                  <a:gd name="T75" fmla="*/ 1 h 3616"/>
                  <a:gd name="T76" fmla="*/ 1 w 271"/>
                  <a:gd name="T77" fmla="*/ 2 h 3616"/>
                  <a:gd name="T78" fmla="*/ 1 w 271"/>
                  <a:gd name="T79" fmla="*/ 3 h 361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71"/>
                  <a:gd name="T121" fmla="*/ 0 h 3616"/>
                  <a:gd name="T122" fmla="*/ 271 w 271"/>
                  <a:gd name="T123" fmla="*/ 3616 h 361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71" h="3616">
                    <a:moveTo>
                      <a:pt x="256" y="732"/>
                    </a:moveTo>
                    <a:lnTo>
                      <a:pt x="259" y="985"/>
                    </a:lnTo>
                    <a:lnTo>
                      <a:pt x="268" y="1430"/>
                    </a:lnTo>
                    <a:lnTo>
                      <a:pt x="271" y="1668"/>
                    </a:lnTo>
                    <a:lnTo>
                      <a:pt x="271" y="1891"/>
                    </a:lnTo>
                    <a:lnTo>
                      <a:pt x="265" y="2077"/>
                    </a:lnTo>
                    <a:lnTo>
                      <a:pt x="262" y="2147"/>
                    </a:lnTo>
                    <a:lnTo>
                      <a:pt x="256" y="2201"/>
                    </a:lnTo>
                    <a:lnTo>
                      <a:pt x="245" y="2295"/>
                    </a:lnTo>
                    <a:lnTo>
                      <a:pt x="236" y="2400"/>
                    </a:lnTo>
                    <a:lnTo>
                      <a:pt x="227" y="2509"/>
                    </a:lnTo>
                    <a:lnTo>
                      <a:pt x="224" y="2622"/>
                    </a:lnTo>
                    <a:lnTo>
                      <a:pt x="221" y="2833"/>
                    </a:lnTo>
                    <a:lnTo>
                      <a:pt x="218" y="3007"/>
                    </a:lnTo>
                    <a:lnTo>
                      <a:pt x="216" y="3083"/>
                    </a:lnTo>
                    <a:lnTo>
                      <a:pt x="210" y="3169"/>
                    </a:lnTo>
                    <a:lnTo>
                      <a:pt x="201" y="3260"/>
                    </a:lnTo>
                    <a:lnTo>
                      <a:pt x="195" y="3348"/>
                    </a:lnTo>
                    <a:lnTo>
                      <a:pt x="195" y="3393"/>
                    </a:lnTo>
                    <a:lnTo>
                      <a:pt x="195" y="3433"/>
                    </a:lnTo>
                    <a:lnTo>
                      <a:pt x="198" y="3471"/>
                    </a:lnTo>
                    <a:lnTo>
                      <a:pt x="204" y="3510"/>
                    </a:lnTo>
                    <a:lnTo>
                      <a:pt x="213" y="3542"/>
                    </a:lnTo>
                    <a:lnTo>
                      <a:pt x="227" y="3572"/>
                    </a:lnTo>
                    <a:lnTo>
                      <a:pt x="242" y="3595"/>
                    </a:lnTo>
                    <a:lnTo>
                      <a:pt x="253" y="3607"/>
                    </a:lnTo>
                    <a:lnTo>
                      <a:pt x="265" y="3616"/>
                    </a:lnTo>
                    <a:lnTo>
                      <a:pt x="236" y="3610"/>
                    </a:lnTo>
                    <a:lnTo>
                      <a:pt x="171" y="3598"/>
                    </a:lnTo>
                    <a:lnTo>
                      <a:pt x="133" y="3589"/>
                    </a:lnTo>
                    <a:lnTo>
                      <a:pt x="100" y="3578"/>
                    </a:lnTo>
                    <a:lnTo>
                      <a:pt x="86" y="3569"/>
                    </a:lnTo>
                    <a:lnTo>
                      <a:pt x="74" y="3559"/>
                    </a:lnTo>
                    <a:lnTo>
                      <a:pt x="62" y="3551"/>
                    </a:lnTo>
                    <a:lnTo>
                      <a:pt x="56" y="3542"/>
                    </a:lnTo>
                    <a:lnTo>
                      <a:pt x="48" y="3519"/>
                    </a:lnTo>
                    <a:lnTo>
                      <a:pt x="42" y="3490"/>
                    </a:lnTo>
                    <a:lnTo>
                      <a:pt x="39" y="3451"/>
                    </a:lnTo>
                    <a:lnTo>
                      <a:pt x="36" y="3413"/>
                    </a:lnTo>
                    <a:lnTo>
                      <a:pt x="39" y="3371"/>
                    </a:lnTo>
                    <a:lnTo>
                      <a:pt x="45" y="3328"/>
                    </a:lnTo>
                    <a:lnTo>
                      <a:pt x="54" y="3286"/>
                    </a:lnTo>
                    <a:lnTo>
                      <a:pt x="65" y="3242"/>
                    </a:lnTo>
                    <a:lnTo>
                      <a:pt x="71" y="3216"/>
                    </a:lnTo>
                    <a:lnTo>
                      <a:pt x="77" y="3174"/>
                    </a:lnTo>
                    <a:lnTo>
                      <a:pt x="88" y="3063"/>
                    </a:lnTo>
                    <a:lnTo>
                      <a:pt x="97" y="2915"/>
                    </a:lnTo>
                    <a:lnTo>
                      <a:pt x="106" y="2751"/>
                    </a:lnTo>
                    <a:lnTo>
                      <a:pt x="116" y="2406"/>
                    </a:lnTo>
                    <a:lnTo>
                      <a:pt x="121" y="2130"/>
                    </a:lnTo>
                    <a:lnTo>
                      <a:pt x="116" y="1989"/>
                    </a:lnTo>
                    <a:lnTo>
                      <a:pt x="103" y="1794"/>
                    </a:lnTo>
                    <a:lnTo>
                      <a:pt x="74" y="1321"/>
                    </a:lnTo>
                    <a:lnTo>
                      <a:pt x="42" y="868"/>
                    </a:lnTo>
                    <a:lnTo>
                      <a:pt x="36" y="697"/>
                    </a:lnTo>
                    <a:lnTo>
                      <a:pt x="33" y="638"/>
                    </a:lnTo>
                    <a:lnTo>
                      <a:pt x="33" y="595"/>
                    </a:lnTo>
                    <a:lnTo>
                      <a:pt x="33" y="524"/>
                    </a:lnTo>
                    <a:lnTo>
                      <a:pt x="30" y="441"/>
                    </a:lnTo>
                    <a:lnTo>
                      <a:pt x="12" y="265"/>
                    </a:lnTo>
                    <a:lnTo>
                      <a:pt x="6" y="182"/>
                    </a:lnTo>
                    <a:lnTo>
                      <a:pt x="0" y="112"/>
                    </a:lnTo>
                    <a:lnTo>
                      <a:pt x="0" y="55"/>
                    </a:lnTo>
                    <a:lnTo>
                      <a:pt x="0" y="38"/>
                    </a:lnTo>
                    <a:lnTo>
                      <a:pt x="6" y="23"/>
                    </a:lnTo>
                    <a:lnTo>
                      <a:pt x="12" y="15"/>
                    </a:lnTo>
                    <a:lnTo>
                      <a:pt x="23" y="6"/>
                    </a:lnTo>
                    <a:lnTo>
                      <a:pt x="39" y="0"/>
                    </a:lnTo>
                    <a:lnTo>
                      <a:pt x="56" y="0"/>
                    </a:lnTo>
                    <a:lnTo>
                      <a:pt x="77" y="3"/>
                    </a:lnTo>
                    <a:lnTo>
                      <a:pt x="100" y="15"/>
                    </a:lnTo>
                    <a:lnTo>
                      <a:pt x="121" y="32"/>
                    </a:lnTo>
                    <a:lnTo>
                      <a:pt x="145" y="58"/>
                    </a:lnTo>
                    <a:lnTo>
                      <a:pt x="165" y="94"/>
                    </a:lnTo>
                    <a:lnTo>
                      <a:pt x="188" y="144"/>
                    </a:lnTo>
                    <a:lnTo>
                      <a:pt x="207" y="203"/>
                    </a:lnTo>
                    <a:lnTo>
                      <a:pt x="224" y="276"/>
                    </a:lnTo>
                    <a:lnTo>
                      <a:pt x="239" y="368"/>
                    </a:lnTo>
                    <a:lnTo>
                      <a:pt x="247" y="470"/>
                    </a:lnTo>
                    <a:lnTo>
                      <a:pt x="253" y="592"/>
                    </a:lnTo>
                    <a:lnTo>
                      <a:pt x="256" y="732"/>
                    </a:lnTo>
                    <a:close/>
                  </a:path>
                </a:pathLst>
              </a:custGeom>
              <a:solidFill>
                <a:srgbClr val="5E65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36" name="任意多边形 80929">
                <a:extLst>
                  <a:ext uri="{FF2B5EF4-FFF2-40B4-BE49-F238E27FC236}">
                    <a16:creationId xmlns:a16="http://schemas.microsoft.com/office/drawing/2014/main" xmlns="" id="{4B356D24-4D50-4F06-8A27-7D7A5B1F0A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5" y="3076"/>
                <a:ext cx="24" cy="24"/>
              </a:xfrm>
              <a:custGeom>
                <a:avLst/>
                <a:gdLst>
                  <a:gd name="T0" fmla="*/ 1 w 366"/>
                  <a:gd name="T1" fmla="*/ 0 h 357"/>
                  <a:gd name="T2" fmla="*/ 1 w 366"/>
                  <a:gd name="T3" fmla="*/ 0 h 357"/>
                  <a:gd name="T4" fmla="*/ 1 w 366"/>
                  <a:gd name="T5" fmla="*/ 0 h 357"/>
                  <a:gd name="T6" fmla="*/ 1 w 366"/>
                  <a:gd name="T7" fmla="*/ 0 h 357"/>
                  <a:gd name="T8" fmla="*/ 0 w 366"/>
                  <a:gd name="T9" fmla="*/ 0 h 357"/>
                  <a:gd name="T10" fmla="*/ 0 w 366"/>
                  <a:gd name="T11" fmla="*/ 0 h 357"/>
                  <a:gd name="T12" fmla="*/ 0 w 366"/>
                  <a:gd name="T13" fmla="*/ 1 h 357"/>
                  <a:gd name="T14" fmla="*/ 0 w 366"/>
                  <a:gd name="T15" fmla="*/ 1 h 357"/>
                  <a:gd name="T16" fmla="*/ 0 w 366"/>
                  <a:gd name="T17" fmla="*/ 1 h 357"/>
                  <a:gd name="T18" fmla="*/ 0 w 366"/>
                  <a:gd name="T19" fmla="*/ 1 h 357"/>
                  <a:gd name="T20" fmla="*/ 0 w 366"/>
                  <a:gd name="T21" fmla="*/ 1 h 357"/>
                  <a:gd name="T22" fmla="*/ 0 w 366"/>
                  <a:gd name="T23" fmla="*/ 2 h 357"/>
                  <a:gd name="T24" fmla="*/ 1 w 366"/>
                  <a:gd name="T25" fmla="*/ 2 h 357"/>
                  <a:gd name="T26" fmla="*/ 1 w 366"/>
                  <a:gd name="T27" fmla="*/ 2 h 357"/>
                  <a:gd name="T28" fmla="*/ 1 w 366"/>
                  <a:gd name="T29" fmla="*/ 1 h 357"/>
                  <a:gd name="T30" fmla="*/ 1 w 366"/>
                  <a:gd name="T31" fmla="*/ 1 h 357"/>
                  <a:gd name="T32" fmla="*/ 1 w 366"/>
                  <a:gd name="T33" fmla="*/ 1 h 357"/>
                  <a:gd name="T34" fmla="*/ 1 w 366"/>
                  <a:gd name="T35" fmla="*/ 1 h 357"/>
                  <a:gd name="T36" fmla="*/ 1 w 366"/>
                  <a:gd name="T37" fmla="*/ 1 h 357"/>
                  <a:gd name="T38" fmla="*/ 2 w 366"/>
                  <a:gd name="T39" fmla="*/ 1 h 357"/>
                  <a:gd name="T40" fmla="*/ 2 w 366"/>
                  <a:gd name="T41" fmla="*/ 1 h 357"/>
                  <a:gd name="T42" fmla="*/ 2 w 366"/>
                  <a:gd name="T43" fmla="*/ 0 h 357"/>
                  <a:gd name="T44" fmla="*/ 2 w 366"/>
                  <a:gd name="T45" fmla="*/ 0 h 357"/>
                  <a:gd name="T46" fmla="*/ 1 w 366"/>
                  <a:gd name="T47" fmla="*/ 1 h 357"/>
                  <a:gd name="T48" fmla="*/ 1 w 366"/>
                  <a:gd name="T49" fmla="*/ 1 h 357"/>
                  <a:gd name="T50" fmla="*/ 1 w 366"/>
                  <a:gd name="T51" fmla="*/ 1 h 357"/>
                  <a:gd name="T52" fmla="*/ 1 w 366"/>
                  <a:gd name="T53" fmla="*/ 1 h 357"/>
                  <a:gd name="T54" fmla="*/ 1 w 366"/>
                  <a:gd name="T55" fmla="*/ 1 h 357"/>
                  <a:gd name="T56" fmla="*/ 1 w 366"/>
                  <a:gd name="T57" fmla="*/ 1 h 357"/>
                  <a:gd name="T58" fmla="*/ 0 w 366"/>
                  <a:gd name="T59" fmla="*/ 1 h 357"/>
                  <a:gd name="T60" fmla="*/ 0 w 366"/>
                  <a:gd name="T61" fmla="*/ 1 h 357"/>
                  <a:gd name="T62" fmla="*/ 0 w 366"/>
                  <a:gd name="T63" fmla="*/ 1 h 357"/>
                  <a:gd name="T64" fmla="*/ 0 w 366"/>
                  <a:gd name="T65" fmla="*/ 1 h 357"/>
                  <a:gd name="T66" fmla="*/ 1 w 366"/>
                  <a:gd name="T67" fmla="*/ 0 h 357"/>
                  <a:gd name="T68" fmla="*/ 1 w 366"/>
                  <a:gd name="T69" fmla="*/ 0 h 357"/>
                  <a:gd name="T70" fmla="*/ 1 w 366"/>
                  <a:gd name="T71" fmla="*/ 0 h 357"/>
                  <a:gd name="T72" fmla="*/ 1 w 366"/>
                  <a:gd name="T73" fmla="*/ 0 h 357"/>
                  <a:gd name="T74" fmla="*/ 2 w 366"/>
                  <a:gd name="T75" fmla="*/ 0 h 357"/>
                  <a:gd name="T76" fmla="*/ 2 w 366"/>
                  <a:gd name="T77" fmla="*/ 0 h 357"/>
                  <a:gd name="T78" fmla="*/ 1 w 366"/>
                  <a:gd name="T79" fmla="*/ 0 h 35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366"/>
                  <a:gd name="T121" fmla="*/ 0 h 357"/>
                  <a:gd name="T122" fmla="*/ 366 w 366"/>
                  <a:gd name="T123" fmla="*/ 357 h 35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366" h="357">
                    <a:moveTo>
                      <a:pt x="310" y="33"/>
                    </a:moveTo>
                    <a:lnTo>
                      <a:pt x="286" y="19"/>
                    </a:lnTo>
                    <a:lnTo>
                      <a:pt x="259" y="7"/>
                    </a:lnTo>
                    <a:lnTo>
                      <a:pt x="230" y="4"/>
                    </a:lnTo>
                    <a:lnTo>
                      <a:pt x="204" y="0"/>
                    </a:lnTo>
                    <a:lnTo>
                      <a:pt x="174" y="4"/>
                    </a:lnTo>
                    <a:lnTo>
                      <a:pt x="148" y="7"/>
                    </a:lnTo>
                    <a:lnTo>
                      <a:pt x="121" y="16"/>
                    </a:lnTo>
                    <a:lnTo>
                      <a:pt x="97" y="27"/>
                    </a:lnTo>
                    <a:lnTo>
                      <a:pt x="74" y="39"/>
                    </a:lnTo>
                    <a:lnTo>
                      <a:pt x="54" y="57"/>
                    </a:lnTo>
                    <a:lnTo>
                      <a:pt x="33" y="71"/>
                    </a:lnTo>
                    <a:lnTo>
                      <a:pt x="21" y="92"/>
                    </a:lnTo>
                    <a:lnTo>
                      <a:pt x="9" y="113"/>
                    </a:lnTo>
                    <a:lnTo>
                      <a:pt x="3" y="133"/>
                    </a:lnTo>
                    <a:lnTo>
                      <a:pt x="0" y="154"/>
                    </a:lnTo>
                    <a:lnTo>
                      <a:pt x="3" y="174"/>
                    </a:lnTo>
                    <a:lnTo>
                      <a:pt x="18" y="218"/>
                    </a:lnTo>
                    <a:lnTo>
                      <a:pt x="36" y="256"/>
                    </a:lnTo>
                    <a:lnTo>
                      <a:pt x="56" y="292"/>
                    </a:lnTo>
                    <a:lnTo>
                      <a:pt x="77" y="321"/>
                    </a:lnTo>
                    <a:lnTo>
                      <a:pt x="88" y="333"/>
                    </a:lnTo>
                    <a:lnTo>
                      <a:pt x="100" y="342"/>
                    </a:lnTo>
                    <a:lnTo>
                      <a:pt x="113" y="350"/>
                    </a:lnTo>
                    <a:lnTo>
                      <a:pt x="124" y="354"/>
                    </a:lnTo>
                    <a:lnTo>
                      <a:pt x="136" y="357"/>
                    </a:lnTo>
                    <a:lnTo>
                      <a:pt x="148" y="357"/>
                    </a:lnTo>
                    <a:lnTo>
                      <a:pt x="162" y="350"/>
                    </a:lnTo>
                    <a:lnTo>
                      <a:pt x="174" y="345"/>
                    </a:lnTo>
                    <a:lnTo>
                      <a:pt x="198" y="324"/>
                    </a:lnTo>
                    <a:lnTo>
                      <a:pt x="218" y="298"/>
                    </a:lnTo>
                    <a:lnTo>
                      <a:pt x="236" y="272"/>
                    </a:lnTo>
                    <a:lnTo>
                      <a:pt x="253" y="242"/>
                    </a:lnTo>
                    <a:lnTo>
                      <a:pt x="268" y="216"/>
                    </a:lnTo>
                    <a:lnTo>
                      <a:pt x="286" y="189"/>
                    </a:lnTo>
                    <a:lnTo>
                      <a:pt x="307" y="168"/>
                    </a:lnTo>
                    <a:lnTo>
                      <a:pt x="318" y="159"/>
                    </a:lnTo>
                    <a:lnTo>
                      <a:pt x="330" y="154"/>
                    </a:lnTo>
                    <a:lnTo>
                      <a:pt x="350" y="145"/>
                    </a:lnTo>
                    <a:lnTo>
                      <a:pt x="363" y="130"/>
                    </a:lnTo>
                    <a:lnTo>
                      <a:pt x="366" y="124"/>
                    </a:lnTo>
                    <a:lnTo>
                      <a:pt x="366" y="119"/>
                    </a:lnTo>
                    <a:lnTo>
                      <a:pt x="366" y="116"/>
                    </a:lnTo>
                    <a:lnTo>
                      <a:pt x="363" y="110"/>
                    </a:lnTo>
                    <a:lnTo>
                      <a:pt x="356" y="107"/>
                    </a:lnTo>
                    <a:lnTo>
                      <a:pt x="350" y="104"/>
                    </a:lnTo>
                    <a:lnTo>
                      <a:pt x="333" y="104"/>
                    </a:lnTo>
                    <a:lnTo>
                      <a:pt x="310" y="113"/>
                    </a:lnTo>
                    <a:lnTo>
                      <a:pt x="283" y="127"/>
                    </a:lnTo>
                    <a:lnTo>
                      <a:pt x="253" y="148"/>
                    </a:lnTo>
                    <a:lnTo>
                      <a:pt x="224" y="168"/>
                    </a:lnTo>
                    <a:lnTo>
                      <a:pt x="198" y="189"/>
                    </a:lnTo>
                    <a:lnTo>
                      <a:pt x="174" y="207"/>
                    </a:lnTo>
                    <a:lnTo>
                      <a:pt x="153" y="216"/>
                    </a:lnTo>
                    <a:lnTo>
                      <a:pt x="145" y="221"/>
                    </a:lnTo>
                    <a:lnTo>
                      <a:pt x="133" y="221"/>
                    </a:lnTo>
                    <a:lnTo>
                      <a:pt x="124" y="221"/>
                    </a:lnTo>
                    <a:lnTo>
                      <a:pt x="116" y="216"/>
                    </a:lnTo>
                    <a:lnTo>
                      <a:pt x="107" y="210"/>
                    </a:lnTo>
                    <a:lnTo>
                      <a:pt x="100" y="204"/>
                    </a:lnTo>
                    <a:lnTo>
                      <a:pt x="91" y="192"/>
                    </a:lnTo>
                    <a:lnTo>
                      <a:pt x="88" y="184"/>
                    </a:lnTo>
                    <a:lnTo>
                      <a:pt x="88" y="171"/>
                    </a:lnTo>
                    <a:lnTo>
                      <a:pt x="88" y="162"/>
                    </a:lnTo>
                    <a:lnTo>
                      <a:pt x="88" y="154"/>
                    </a:lnTo>
                    <a:lnTo>
                      <a:pt x="94" y="142"/>
                    </a:lnTo>
                    <a:lnTo>
                      <a:pt x="107" y="127"/>
                    </a:lnTo>
                    <a:lnTo>
                      <a:pt x="127" y="110"/>
                    </a:lnTo>
                    <a:lnTo>
                      <a:pt x="148" y="98"/>
                    </a:lnTo>
                    <a:lnTo>
                      <a:pt x="174" y="86"/>
                    </a:lnTo>
                    <a:lnTo>
                      <a:pt x="201" y="80"/>
                    </a:lnTo>
                    <a:lnTo>
                      <a:pt x="233" y="77"/>
                    </a:lnTo>
                    <a:lnTo>
                      <a:pt x="268" y="80"/>
                    </a:lnTo>
                    <a:lnTo>
                      <a:pt x="336" y="86"/>
                    </a:lnTo>
                    <a:lnTo>
                      <a:pt x="356" y="86"/>
                    </a:lnTo>
                    <a:lnTo>
                      <a:pt x="360" y="83"/>
                    </a:lnTo>
                    <a:lnTo>
                      <a:pt x="363" y="77"/>
                    </a:lnTo>
                    <a:lnTo>
                      <a:pt x="356" y="71"/>
                    </a:lnTo>
                    <a:lnTo>
                      <a:pt x="347" y="62"/>
                    </a:lnTo>
                    <a:lnTo>
                      <a:pt x="310" y="33"/>
                    </a:lnTo>
                    <a:close/>
                  </a:path>
                </a:pathLst>
              </a:custGeom>
              <a:solidFill>
                <a:srgbClr val="D7D8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37" name="任意多边形 80930">
                <a:extLst>
                  <a:ext uri="{FF2B5EF4-FFF2-40B4-BE49-F238E27FC236}">
                    <a16:creationId xmlns:a16="http://schemas.microsoft.com/office/drawing/2014/main" xmlns="" id="{7E3D1625-AE31-453D-9B6E-9D87656150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9" y="3084"/>
                <a:ext cx="20" cy="16"/>
              </a:xfrm>
              <a:custGeom>
                <a:avLst/>
                <a:gdLst>
                  <a:gd name="T0" fmla="*/ 1 w 301"/>
                  <a:gd name="T1" fmla="*/ 0 h 247"/>
                  <a:gd name="T2" fmla="*/ 1 w 301"/>
                  <a:gd name="T3" fmla="*/ 0 h 247"/>
                  <a:gd name="T4" fmla="*/ 1 w 301"/>
                  <a:gd name="T5" fmla="*/ 0 h 247"/>
                  <a:gd name="T6" fmla="*/ 1 w 301"/>
                  <a:gd name="T7" fmla="*/ 0 h 247"/>
                  <a:gd name="T8" fmla="*/ 1 w 301"/>
                  <a:gd name="T9" fmla="*/ 0 h 247"/>
                  <a:gd name="T10" fmla="*/ 1 w 301"/>
                  <a:gd name="T11" fmla="*/ 0 h 247"/>
                  <a:gd name="T12" fmla="*/ 1 w 301"/>
                  <a:gd name="T13" fmla="*/ 0 h 247"/>
                  <a:gd name="T14" fmla="*/ 1 w 301"/>
                  <a:gd name="T15" fmla="*/ 0 h 247"/>
                  <a:gd name="T16" fmla="*/ 1 w 301"/>
                  <a:gd name="T17" fmla="*/ 0 h 247"/>
                  <a:gd name="T18" fmla="*/ 1 w 301"/>
                  <a:gd name="T19" fmla="*/ 0 h 247"/>
                  <a:gd name="T20" fmla="*/ 1 w 301"/>
                  <a:gd name="T21" fmla="*/ 1 h 247"/>
                  <a:gd name="T22" fmla="*/ 0 w 301"/>
                  <a:gd name="T23" fmla="*/ 1 h 247"/>
                  <a:gd name="T24" fmla="*/ 0 w 301"/>
                  <a:gd name="T25" fmla="*/ 1 h 247"/>
                  <a:gd name="T26" fmla="*/ 0 w 301"/>
                  <a:gd name="T27" fmla="*/ 1 h 247"/>
                  <a:gd name="T28" fmla="*/ 0 w 301"/>
                  <a:gd name="T29" fmla="*/ 1 h 247"/>
                  <a:gd name="T30" fmla="*/ 0 w 301"/>
                  <a:gd name="T31" fmla="*/ 1 h 247"/>
                  <a:gd name="T32" fmla="*/ 0 w 301"/>
                  <a:gd name="T33" fmla="*/ 1 h 247"/>
                  <a:gd name="T34" fmla="*/ 0 w 301"/>
                  <a:gd name="T35" fmla="*/ 1 h 247"/>
                  <a:gd name="T36" fmla="*/ 0 w 301"/>
                  <a:gd name="T37" fmla="*/ 1 h 247"/>
                  <a:gd name="T38" fmla="*/ 0 w 301"/>
                  <a:gd name="T39" fmla="*/ 1 h 247"/>
                  <a:gd name="T40" fmla="*/ 0 w 301"/>
                  <a:gd name="T41" fmla="*/ 1 h 247"/>
                  <a:gd name="T42" fmla="*/ 0 w 301"/>
                  <a:gd name="T43" fmla="*/ 1 h 247"/>
                  <a:gd name="T44" fmla="*/ 0 w 301"/>
                  <a:gd name="T45" fmla="*/ 1 h 247"/>
                  <a:gd name="T46" fmla="*/ 0 w 301"/>
                  <a:gd name="T47" fmla="*/ 1 h 247"/>
                  <a:gd name="T48" fmla="*/ 0 w 301"/>
                  <a:gd name="T49" fmla="*/ 1 h 247"/>
                  <a:gd name="T50" fmla="*/ 0 w 301"/>
                  <a:gd name="T51" fmla="*/ 1 h 247"/>
                  <a:gd name="T52" fmla="*/ 0 w 301"/>
                  <a:gd name="T53" fmla="*/ 1 h 247"/>
                  <a:gd name="T54" fmla="*/ 1 w 301"/>
                  <a:gd name="T55" fmla="*/ 1 h 247"/>
                  <a:gd name="T56" fmla="*/ 1 w 301"/>
                  <a:gd name="T57" fmla="*/ 1 h 247"/>
                  <a:gd name="T58" fmla="*/ 1 w 301"/>
                  <a:gd name="T59" fmla="*/ 1 h 247"/>
                  <a:gd name="T60" fmla="*/ 1 w 301"/>
                  <a:gd name="T61" fmla="*/ 1 h 247"/>
                  <a:gd name="T62" fmla="*/ 1 w 301"/>
                  <a:gd name="T63" fmla="*/ 0 h 247"/>
                  <a:gd name="T64" fmla="*/ 1 w 301"/>
                  <a:gd name="T65" fmla="*/ 0 h 247"/>
                  <a:gd name="T66" fmla="*/ 1 w 301"/>
                  <a:gd name="T67" fmla="*/ 0 h 247"/>
                  <a:gd name="T68" fmla="*/ 1 w 301"/>
                  <a:gd name="T69" fmla="*/ 0 h 247"/>
                  <a:gd name="T70" fmla="*/ 1 w 301"/>
                  <a:gd name="T71" fmla="*/ 0 h 247"/>
                  <a:gd name="T72" fmla="*/ 1 w 301"/>
                  <a:gd name="T73" fmla="*/ 0 h 247"/>
                  <a:gd name="T74" fmla="*/ 1 w 301"/>
                  <a:gd name="T75" fmla="*/ 0 h 247"/>
                  <a:gd name="T76" fmla="*/ 1 w 301"/>
                  <a:gd name="T77" fmla="*/ 0 h 247"/>
                  <a:gd name="T78" fmla="*/ 1 w 301"/>
                  <a:gd name="T79" fmla="*/ 0 h 247"/>
                  <a:gd name="T80" fmla="*/ 1 w 301"/>
                  <a:gd name="T81" fmla="*/ 0 h 24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301"/>
                  <a:gd name="T124" fmla="*/ 0 h 247"/>
                  <a:gd name="T125" fmla="*/ 301 w 301"/>
                  <a:gd name="T126" fmla="*/ 247 h 24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301" h="247">
                    <a:moveTo>
                      <a:pt x="295" y="5"/>
                    </a:moveTo>
                    <a:lnTo>
                      <a:pt x="285" y="2"/>
                    </a:lnTo>
                    <a:lnTo>
                      <a:pt x="274" y="0"/>
                    </a:lnTo>
                    <a:lnTo>
                      <a:pt x="262" y="2"/>
                    </a:lnTo>
                    <a:lnTo>
                      <a:pt x="250" y="8"/>
                    </a:lnTo>
                    <a:lnTo>
                      <a:pt x="233" y="17"/>
                    </a:lnTo>
                    <a:lnTo>
                      <a:pt x="218" y="32"/>
                    </a:lnTo>
                    <a:lnTo>
                      <a:pt x="197" y="55"/>
                    </a:lnTo>
                    <a:lnTo>
                      <a:pt x="177" y="85"/>
                    </a:lnTo>
                    <a:lnTo>
                      <a:pt x="156" y="114"/>
                    </a:lnTo>
                    <a:lnTo>
                      <a:pt x="130" y="140"/>
                    </a:lnTo>
                    <a:lnTo>
                      <a:pt x="106" y="164"/>
                    </a:lnTo>
                    <a:lnTo>
                      <a:pt x="80" y="179"/>
                    </a:lnTo>
                    <a:lnTo>
                      <a:pt x="56" y="194"/>
                    </a:lnTo>
                    <a:lnTo>
                      <a:pt x="36" y="199"/>
                    </a:lnTo>
                    <a:lnTo>
                      <a:pt x="15" y="199"/>
                    </a:lnTo>
                    <a:lnTo>
                      <a:pt x="0" y="196"/>
                    </a:lnTo>
                    <a:lnTo>
                      <a:pt x="6" y="205"/>
                    </a:lnTo>
                    <a:lnTo>
                      <a:pt x="12" y="217"/>
                    </a:lnTo>
                    <a:lnTo>
                      <a:pt x="20" y="228"/>
                    </a:lnTo>
                    <a:lnTo>
                      <a:pt x="32" y="238"/>
                    </a:lnTo>
                    <a:lnTo>
                      <a:pt x="48" y="247"/>
                    </a:lnTo>
                    <a:lnTo>
                      <a:pt x="59" y="247"/>
                    </a:lnTo>
                    <a:lnTo>
                      <a:pt x="68" y="247"/>
                    </a:lnTo>
                    <a:lnTo>
                      <a:pt x="80" y="244"/>
                    </a:lnTo>
                    <a:lnTo>
                      <a:pt x="94" y="241"/>
                    </a:lnTo>
                    <a:lnTo>
                      <a:pt x="106" y="231"/>
                    </a:lnTo>
                    <a:lnTo>
                      <a:pt x="117" y="226"/>
                    </a:lnTo>
                    <a:lnTo>
                      <a:pt x="142" y="205"/>
                    </a:lnTo>
                    <a:lnTo>
                      <a:pt x="159" y="182"/>
                    </a:lnTo>
                    <a:lnTo>
                      <a:pt x="177" y="156"/>
                    </a:lnTo>
                    <a:lnTo>
                      <a:pt x="207" y="105"/>
                    </a:lnTo>
                    <a:lnTo>
                      <a:pt x="218" y="85"/>
                    </a:lnTo>
                    <a:lnTo>
                      <a:pt x="230" y="70"/>
                    </a:lnTo>
                    <a:lnTo>
                      <a:pt x="241" y="59"/>
                    </a:lnTo>
                    <a:lnTo>
                      <a:pt x="256" y="46"/>
                    </a:lnTo>
                    <a:lnTo>
                      <a:pt x="282" y="29"/>
                    </a:lnTo>
                    <a:lnTo>
                      <a:pt x="295" y="23"/>
                    </a:lnTo>
                    <a:lnTo>
                      <a:pt x="301" y="17"/>
                    </a:lnTo>
                    <a:lnTo>
                      <a:pt x="301" y="11"/>
                    </a:lnTo>
                    <a:lnTo>
                      <a:pt x="295" y="5"/>
                    </a:lnTo>
                    <a:close/>
                  </a:path>
                </a:pathLst>
              </a:custGeom>
              <a:solidFill>
                <a:srgbClr val="B2B3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38" name="任意多边形 80931">
                <a:extLst>
                  <a:ext uri="{FF2B5EF4-FFF2-40B4-BE49-F238E27FC236}">
                    <a16:creationId xmlns:a16="http://schemas.microsoft.com/office/drawing/2014/main" xmlns="" id="{8588DFCF-D2E2-4503-B527-E9B9DDDFBB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9" y="3078"/>
                <a:ext cx="20" cy="11"/>
              </a:xfrm>
              <a:custGeom>
                <a:avLst/>
                <a:gdLst>
                  <a:gd name="T0" fmla="*/ 1 w 304"/>
                  <a:gd name="T1" fmla="*/ 0 h 168"/>
                  <a:gd name="T2" fmla="*/ 1 w 304"/>
                  <a:gd name="T3" fmla="*/ 0 h 168"/>
                  <a:gd name="T4" fmla="*/ 1 w 304"/>
                  <a:gd name="T5" fmla="*/ 0 h 168"/>
                  <a:gd name="T6" fmla="*/ 1 w 304"/>
                  <a:gd name="T7" fmla="*/ 0 h 168"/>
                  <a:gd name="T8" fmla="*/ 1 w 304"/>
                  <a:gd name="T9" fmla="*/ 0 h 168"/>
                  <a:gd name="T10" fmla="*/ 1 w 304"/>
                  <a:gd name="T11" fmla="*/ 0 h 168"/>
                  <a:gd name="T12" fmla="*/ 0 w 304"/>
                  <a:gd name="T13" fmla="*/ 0 h 168"/>
                  <a:gd name="T14" fmla="*/ 0 w 304"/>
                  <a:gd name="T15" fmla="*/ 0 h 168"/>
                  <a:gd name="T16" fmla="*/ 0 w 304"/>
                  <a:gd name="T17" fmla="*/ 0 h 168"/>
                  <a:gd name="T18" fmla="*/ 0 w 304"/>
                  <a:gd name="T19" fmla="*/ 0 h 168"/>
                  <a:gd name="T20" fmla="*/ 0 w 304"/>
                  <a:gd name="T21" fmla="*/ 0 h 168"/>
                  <a:gd name="T22" fmla="*/ 0 w 304"/>
                  <a:gd name="T23" fmla="*/ 0 h 168"/>
                  <a:gd name="T24" fmla="*/ 0 w 304"/>
                  <a:gd name="T25" fmla="*/ 0 h 168"/>
                  <a:gd name="T26" fmla="*/ 0 w 304"/>
                  <a:gd name="T27" fmla="*/ 1 h 168"/>
                  <a:gd name="T28" fmla="*/ 0 w 304"/>
                  <a:gd name="T29" fmla="*/ 1 h 168"/>
                  <a:gd name="T30" fmla="*/ 0 w 304"/>
                  <a:gd name="T31" fmla="*/ 1 h 168"/>
                  <a:gd name="T32" fmla="*/ 0 w 304"/>
                  <a:gd name="T33" fmla="*/ 1 h 168"/>
                  <a:gd name="T34" fmla="*/ 0 w 304"/>
                  <a:gd name="T35" fmla="*/ 1 h 168"/>
                  <a:gd name="T36" fmla="*/ 0 w 304"/>
                  <a:gd name="T37" fmla="*/ 1 h 168"/>
                  <a:gd name="T38" fmla="*/ 0 w 304"/>
                  <a:gd name="T39" fmla="*/ 1 h 168"/>
                  <a:gd name="T40" fmla="*/ 0 w 304"/>
                  <a:gd name="T41" fmla="*/ 1 h 168"/>
                  <a:gd name="T42" fmla="*/ 0 w 304"/>
                  <a:gd name="T43" fmla="*/ 1 h 168"/>
                  <a:gd name="T44" fmla="*/ 0 w 304"/>
                  <a:gd name="T45" fmla="*/ 0 h 168"/>
                  <a:gd name="T46" fmla="*/ 0 w 304"/>
                  <a:gd name="T47" fmla="*/ 0 h 168"/>
                  <a:gd name="T48" fmla="*/ 0 w 304"/>
                  <a:gd name="T49" fmla="*/ 0 h 168"/>
                  <a:gd name="T50" fmla="*/ 0 w 304"/>
                  <a:gd name="T51" fmla="*/ 0 h 168"/>
                  <a:gd name="T52" fmla="*/ 1 w 304"/>
                  <a:gd name="T53" fmla="*/ 0 h 168"/>
                  <a:gd name="T54" fmla="*/ 1 w 304"/>
                  <a:gd name="T55" fmla="*/ 0 h 168"/>
                  <a:gd name="T56" fmla="*/ 1 w 304"/>
                  <a:gd name="T57" fmla="*/ 0 h 168"/>
                  <a:gd name="T58" fmla="*/ 1 w 304"/>
                  <a:gd name="T59" fmla="*/ 0 h 168"/>
                  <a:gd name="T60" fmla="*/ 1 w 304"/>
                  <a:gd name="T61" fmla="*/ 0 h 168"/>
                  <a:gd name="T62" fmla="*/ 1 w 304"/>
                  <a:gd name="T63" fmla="*/ 0 h 168"/>
                  <a:gd name="T64" fmla="*/ 1 w 304"/>
                  <a:gd name="T65" fmla="*/ 0 h 168"/>
                  <a:gd name="T66" fmla="*/ 1 w 304"/>
                  <a:gd name="T67" fmla="*/ 0 h 168"/>
                  <a:gd name="T68" fmla="*/ 1 w 304"/>
                  <a:gd name="T69" fmla="*/ 0 h 168"/>
                  <a:gd name="T70" fmla="*/ 1 w 304"/>
                  <a:gd name="T71" fmla="*/ 0 h 168"/>
                  <a:gd name="T72" fmla="*/ 1 w 304"/>
                  <a:gd name="T73" fmla="*/ 0 h 168"/>
                  <a:gd name="T74" fmla="*/ 1 w 304"/>
                  <a:gd name="T75" fmla="*/ 0 h 168"/>
                  <a:gd name="T76" fmla="*/ 1 w 304"/>
                  <a:gd name="T77" fmla="*/ 0 h 168"/>
                  <a:gd name="T78" fmla="*/ 1 w 304"/>
                  <a:gd name="T79" fmla="*/ 0 h 168"/>
                  <a:gd name="T80" fmla="*/ 1 w 304"/>
                  <a:gd name="T81" fmla="*/ 0 h 168"/>
                  <a:gd name="T82" fmla="*/ 1 w 304"/>
                  <a:gd name="T83" fmla="*/ 0 h 168"/>
                  <a:gd name="T84" fmla="*/ 1 w 304"/>
                  <a:gd name="T85" fmla="*/ 0 h 16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304"/>
                  <a:gd name="T130" fmla="*/ 0 h 168"/>
                  <a:gd name="T131" fmla="*/ 304 w 304"/>
                  <a:gd name="T132" fmla="*/ 168 h 168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304" h="168">
                    <a:moveTo>
                      <a:pt x="230" y="18"/>
                    </a:moveTo>
                    <a:lnTo>
                      <a:pt x="218" y="12"/>
                    </a:lnTo>
                    <a:lnTo>
                      <a:pt x="210" y="6"/>
                    </a:lnTo>
                    <a:lnTo>
                      <a:pt x="182" y="0"/>
                    </a:lnTo>
                    <a:lnTo>
                      <a:pt x="150" y="0"/>
                    </a:lnTo>
                    <a:lnTo>
                      <a:pt x="117" y="3"/>
                    </a:lnTo>
                    <a:lnTo>
                      <a:pt x="88" y="12"/>
                    </a:lnTo>
                    <a:lnTo>
                      <a:pt x="56" y="21"/>
                    </a:lnTo>
                    <a:lnTo>
                      <a:pt x="32" y="38"/>
                    </a:lnTo>
                    <a:lnTo>
                      <a:pt x="23" y="47"/>
                    </a:lnTo>
                    <a:lnTo>
                      <a:pt x="15" y="59"/>
                    </a:lnTo>
                    <a:lnTo>
                      <a:pt x="3" y="80"/>
                    </a:lnTo>
                    <a:lnTo>
                      <a:pt x="0" y="100"/>
                    </a:lnTo>
                    <a:lnTo>
                      <a:pt x="3" y="118"/>
                    </a:lnTo>
                    <a:lnTo>
                      <a:pt x="9" y="132"/>
                    </a:lnTo>
                    <a:lnTo>
                      <a:pt x="15" y="148"/>
                    </a:lnTo>
                    <a:lnTo>
                      <a:pt x="23" y="159"/>
                    </a:lnTo>
                    <a:lnTo>
                      <a:pt x="32" y="168"/>
                    </a:lnTo>
                    <a:lnTo>
                      <a:pt x="29" y="156"/>
                    </a:lnTo>
                    <a:lnTo>
                      <a:pt x="26" y="148"/>
                    </a:lnTo>
                    <a:lnTo>
                      <a:pt x="26" y="132"/>
                    </a:lnTo>
                    <a:lnTo>
                      <a:pt x="32" y="118"/>
                    </a:lnTo>
                    <a:lnTo>
                      <a:pt x="42" y="103"/>
                    </a:lnTo>
                    <a:lnTo>
                      <a:pt x="53" y="88"/>
                    </a:lnTo>
                    <a:lnTo>
                      <a:pt x="77" y="74"/>
                    </a:lnTo>
                    <a:lnTo>
                      <a:pt x="100" y="65"/>
                    </a:lnTo>
                    <a:lnTo>
                      <a:pt x="124" y="56"/>
                    </a:lnTo>
                    <a:lnTo>
                      <a:pt x="145" y="50"/>
                    </a:lnTo>
                    <a:lnTo>
                      <a:pt x="165" y="47"/>
                    </a:lnTo>
                    <a:lnTo>
                      <a:pt x="185" y="47"/>
                    </a:lnTo>
                    <a:lnTo>
                      <a:pt x="203" y="47"/>
                    </a:lnTo>
                    <a:lnTo>
                      <a:pt x="242" y="54"/>
                    </a:lnTo>
                    <a:lnTo>
                      <a:pt x="274" y="59"/>
                    </a:lnTo>
                    <a:lnTo>
                      <a:pt x="295" y="62"/>
                    </a:lnTo>
                    <a:lnTo>
                      <a:pt x="301" y="62"/>
                    </a:lnTo>
                    <a:lnTo>
                      <a:pt x="304" y="59"/>
                    </a:lnTo>
                    <a:lnTo>
                      <a:pt x="304" y="56"/>
                    </a:lnTo>
                    <a:lnTo>
                      <a:pt x="301" y="50"/>
                    </a:lnTo>
                    <a:lnTo>
                      <a:pt x="295" y="47"/>
                    </a:lnTo>
                    <a:lnTo>
                      <a:pt x="285" y="41"/>
                    </a:lnTo>
                    <a:lnTo>
                      <a:pt x="265" y="32"/>
                    </a:lnTo>
                    <a:lnTo>
                      <a:pt x="244" y="23"/>
                    </a:lnTo>
                    <a:lnTo>
                      <a:pt x="230" y="18"/>
                    </a:lnTo>
                    <a:close/>
                  </a:path>
                </a:pathLst>
              </a:custGeom>
              <a:solidFill>
                <a:srgbClr val="B2B3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39" name="任意多边形 80932">
                <a:extLst>
                  <a:ext uri="{FF2B5EF4-FFF2-40B4-BE49-F238E27FC236}">
                    <a16:creationId xmlns:a16="http://schemas.microsoft.com/office/drawing/2014/main" xmlns="" id="{277483C0-A935-4E33-B1E1-015D4F95EC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8" y="3066"/>
                <a:ext cx="26" cy="20"/>
              </a:xfrm>
              <a:custGeom>
                <a:avLst/>
                <a:gdLst>
                  <a:gd name="T0" fmla="*/ 0 w 383"/>
                  <a:gd name="T1" fmla="*/ 1 h 297"/>
                  <a:gd name="T2" fmla="*/ 0 w 383"/>
                  <a:gd name="T3" fmla="*/ 0 h 297"/>
                  <a:gd name="T4" fmla="*/ 0 w 383"/>
                  <a:gd name="T5" fmla="*/ 0 h 297"/>
                  <a:gd name="T6" fmla="*/ 1 w 383"/>
                  <a:gd name="T7" fmla="*/ 0 h 297"/>
                  <a:gd name="T8" fmla="*/ 1 w 383"/>
                  <a:gd name="T9" fmla="*/ 0 h 297"/>
                  <a:gd name="T10" fmla="*/ 1 w 383"/>
                  <a:gd name="T11" fmla="*/ 0 h 297"/>
                  <a:gd name="T12" fmla="*/ 1 w 383"/>
                  <a:gd name="T13" fmla="*/ 0 h 297"/>
                  <a:gd name="T14" fmla="*/ 1 w 383"/>
                  <a:gd name="T15" fmla="*/ 0 h 297"/>
                  <a:gd name="T16" fmla="*/ 2 w 383"/>
                  <a:gd name="T17" fmla="*/ 0 h 297"/>
                  <a:gd name="T18" fmla="*/ 2 w 383"/>
                  <a:gd name="T19" fmla="*/ 1 h 297"/>
                  <a:gd name="T20" fmla="*/ 2 w 383"/>
                  <a:gd name="T21" fmla="*/ 1 h 297"/>
                  <a:gd name="T22" fmla="*/ 2 w 383"/>
                  <a:gd name="T23" fmla="*/ 1 h 297"/>
                  <a:gd name="T24" fmla="*/ 2 w 383"/>
                  <a:gd name="T25" fmla="*/ 1 h 297"/>
                  <a:gd name="T26" fmla="*/ 2 w 383"/>
                  <a:gd name="T27" fmla="*/ 1 h 297"/>
                  <a:gd name="T28" fmla="*/ 1 w 383"/>
                  <a:gd name="T29" fmla="*/ 1 h 297"/>
                  <a:gd name="T30" fmla="*/ 1 w 383"/>
                  <a:gd name="T31" fmla="*/ 1 h 297"/>
                  <a:gd name="T32" fmla="*/ 1 w 383"/>
                  <a:gd name="T33" fmla="*/ 1 h 297"/>
                  <a:gd name="T34" fmla="*/ 0 w 383"/>
                  <a:gd name="T35" fmla="*/ 1 h 297"/>
                  <a:gd name="T36" fmla="*/ 0 w 383"/>
                  <a:gd name="T37" fmla="*/ 1 h 297"/>
                  <a:gd name="T38" fmla="*/ 0 w 383"/>
                  <a:gd name="T39" fmla="*/ 1 h 297"/>
                  <a:gd name="T40" fmla="*/ 0 w 383"/>
                  <a:gd name="T41" fmla="*/ 1 h 297"/>
                  <a:gd name="T42" fmla="*/ 0 w 383"/>
                  <a:gd name="T43" fmla="*/ 1 h 297"/>
                  <a:gd name="T44" fmla="*/ 0 w 383"/>
                  <a:gd name="T45" fmla="*/ 1 h 297"/>
                  <a:gd name="T46" fmla="*/ 0 w 383"/>
                  <a:gd name="T47" fmla="*/ 1 h 297"/>
                  <a:gd name="T48" fmla="*/ 0 w 383"/>
                  <a:gd name="T49" fmla="*/ 1 h 297"/>
                  <a:gd name="T50" fmla="*/ 0 w 383"/>
                  <a:gd name="T51" fmla="*/ 1 h 297"/>
                  <a:gd name="T52" fmla="*/ 1 w 383"/>
                  <a:gd name="T53" fmla="*/ 1 h 297"/>
                  <a:gd name="T54" fmla="*/ 1 w 383"/>
                  <a:gd name="T55" fmla="*/ 1 h 297"/>
                  <a:gd name="T56" fmla="*/ 1 w 383"/>
                  <a:gd name="T57" fmla="*/ 1 h 297"/>
                  <a:gd name="T58" fmla="*/ 1 w 383"/>
                  <a:gd name="T59" fmla="*/ 1 h 297"/>
                  <a:gd name="T60" fmla="*/ 1 w 383"/>
                  <a:gd name="T61" fmla="*/ 1 h 297"/>
                  <a:gd name="T62" fmla="*/ 1 w 383"/>
                  <a:gd name="T63" fmla="*/ 1 h 297"/>
                  <a:gd name="T64" fmla="*/ 1 w 383"/>
                  <a:gd name="T65" fmla="*/ 1 h 297"/>
                  <a:gd name="T66" fmla="*/ 1 w 383"/>
                  <a:gd name="T67" fmla="*/ 0 h 297"/>
                  <a:gd name="T68" fmla="*/ 1 w 383"/>
                  <a:gd name="T69" fmla="*/ 0 h 297"/>
                  <a:gd name="T70" fmla="*/ 1 w 383"/>
                  <a:gd name="T71" fmla="*/ 0 h 297"/>
                  <a:gd name="T72" fmla="*/ 1 w 383"/>
                  <a:gd name="T73" fmla="*/ 0 h 297"/>
                  <a:gd name="T74" fmla="*/ 0 w 383"/>
                  <a:gd name="T75" fmla="*/ 1 h 297"/>
                  <a:gd name="T76" fmla="*/ 0 w 383"/>
                  <a:gd name="T77" fmla="*/ 1 h 297"/>
                  <a:gd name="T78" fmla="*/ 0 w 383"/>
                  <a:gd name="T79" fmla="*/ 1 h 297"/>
                  <a:gd name="T80" fmla="*/ 0 w 383"/>
                  <a:gd name="T81" fmla="*/ 1 h 297"/>
                  <a:gd name="T82" fmla="*/ 0 w 383"/>
                  <a:gd name="T83" fmla="*/ 1 h 29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83"/>
                  <a:gd name="T127" fmla="*/ 0 h 297"/>
                  <a:gd name="T128" fmla="*/ 383 w 383"/>
                  <a:gd name="T129" fmla="*/ 297 h 297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83" h="297">
                    <a:moveTo>
                      <a:pt x="13" y="146"/>
                    </a:moveTo>
                    <a:lnTo>
                      <a:pt x="21" y="120"/>
                    </a:lnTo>
                    <a:lnTo>
                      <a:pt x="36" y="97"/>
                    </a:lnTo>
                    <a:lnTo>
                      <a:pt x="53" y="74"/>
                    </a:lnTo>
                    <a:lnTo>
                      <a:pt x="71" y="55"/>
                    </a:lnTo>
                    <a:lnTo>
                      <a:pt x="95" y="38"/>
                    </a:lnTo>
                    <a:lnTo>
                      <a:pt x="118" y="26"/>
                    </a:lnTo>
                    <a:lnTo>
                      <a:pt x="145" y="15"/>
                    </a:lnTo>
                    <a:lnTo>
                      <a:pt x="168" y="6"/>
                    </a:lnTo>
                    <a:lnTo>
                      <a:pt x="195" y="3"/>
                    </a:lnTo>
                    <a:lnTo>
                      <a:pt x="221" y="0"/>
                    </a:lnTo>
                    <a:lnTo>
                      <a:pt x="245" y="3"/>
                    </a:lnTo>
                    <a:lnTo>
                      <a:pt x="269" y="6"/>
                    </a:lnTo>
                    <a:lnTo>
                      <a:pt x="292" y="15"/>
                    </a:lnTo>
                    <a:lnTo>
                      <a:pt x="310" y="26"/>
                    </a:lnTo>
                    <a:lnTo>
                      <a:pt x="327" y="41"/>
                    </a:lnTo>
                    <a:lnTo>
                      <a:pt x="340" y="58"/>
                    </a:lnTo>
                    <a:lnTo>
                      <a:pt x="360" y="103"/>
                    </a:lnTo>
                    <a:lnTo>
                      <a:pt x="372" y="144"/>
                    </a:lnTo>
                    <a:lnTo>
                      <a:pt x="380" y="185"/>
                    </a:lnTo>
                    <a:lnTo>
                      <a:pt x="383" y="220"/>
                    </a:lnTo>
                    <a:lnTo>
                      <a:pt x="380" y="235"/>
                    </a:lnTo>
                    <a:lnTo>
                      <a:pt x="377" y="250"/>
                    </a:lnTo>
                    <a:lnTo>
                      <a:pt x="372" y="265"/>
                    </a:lnTo>
                    <a:lnTo>
                      <a:pt x="366" y="273"/>
                    </a:lnTo>
                    <a:lnTo>
                      <a:pt x="357" y="282"/>
                    </a:lnTo>
                    <a:lnTo>
                      <a:pt x="345" y="291"/>
                    </a:lnTo>
                    <a:lnTo>
                      <a:pt x="333" y="297"/>
                    </a:lnTo>
                    <a:lnTo>
                      <a:pt x="318" y="297"/>
                    </a:lnTo>
                    <a:lnTo>
                      <a:pt x="286" y="297"/>
                    </a:lnTo>
                    <a:lnTo>
                      <a:pt x="257" y="291"/>
                    </a:lnTo>
                    <a:lnTo>
                      <a:pt x="224" y="282"/>
                    </a:lnTo>
                    <a:lnTo>
                      <a:pt x="192" y="271"/>
                    </a:lnTo>
                    <a:lnTo>
                      <a:pt x="162" y="259"/>
                    </a:lnTo>
                    <a:lnTo>
                      <a:pt x="133" y="253"/>
                    </a:lnTo>
                    <a:lnTo>
                      <a:pt x="104" y="250"/>
                    </a:lnTo>
                    <a:lnTo>
                      <a:pt x="89" y="250"/>
                    </a:lnTo>
                    <a:lnTo>
                      <a:pt x="77" y="256"/>
                    </a:lnTo>
                    <a:lnTo>
                      <a:pt x="62" y="259"/>
                    </a:lnTo>
                    <a:lnTo>
                      <a:pt x="53" y="259"/>
                    </a:lnTo>
                    <a:lnTo>
                      <a:pt x="42" y="259"/>
                    </a:lnTo>
                    <a:lnTo>
                      <a:pt x="36" y="256"/>
                    </a:lnTo>
                    <a:lnTo>
                      <a:pt x="30" y="253"/>
                    </a:lnTo>
                    <a:lnTo>
                      <a:pt x="24" y="247"/>
                    </a:lnTo>
                    <a:lnTo>
                      <a:pt x="24" y="242"/>
                    </a:lnTo>
                    <a:lnTo>
                      <a:pt x="24" y="235"/>
                    </a:lnTo>
                    <a:lnTo>
                      <a:pt x="27" y="229"/>
                    </a:lnTo>
                    <a:lnTo>
                      <a:pt x="33" y="223"/>
                    </a:lnTo>
                    <a:lnTo>
                      <a:pt x="39" y="214"/>
                    </a:lnTo>
                    <a:lnTo>
                      <a:pt x="51" y="209"/>
                    </a:lnTo>
                    <a:lnTo>
                      <a:pt x="65" y="203"/>
                    </a:lnTo>
                    <a:lnTo>
                      <a:pt x="83" y="197"/>
                    </a:lnTo>
                    <a:lnTo>
                      <a:pt x="104" y="194"/>
                    </a:lnTo>
                    <a:lnTo>
                      <a:pt x="130" y="191"/>
                    </a:lnTo>
                    <a:lnTo>
                      <a:pt x="165" y="191"/>
                    </a:lnTo>
                    <a:lnTo>
                      <a:pt x="195" y="191"/>
                    </a:lnTo>
                    <a:lnTo>
                      <a:pt x="221" y="191"/>
                    </a:lnTo>
                    <a:lnTo>
                      <a:pt x="245" y="188"/>
                    </a:lnTo>
                    <a:lnTo>
                      <a:pt x="263" y="185"/>
                    </a:lnTo>
                    <a:lnTo>
                      <a:pt x="269" y="182"/>
                    </a:lnTo>
                    <a:lnTo>
                      <a:pt x="275" y="177"/>
                    </a:lnTo>
                    <a:lnTo>
                      <a:pt x="280" y="171"/>
                    </a:lnTo>
                    <a:lnTo>
                      <a:pt x="283" y="162"/>
                    </a:lnTo>
                    <a:lnTo>
                      <a:pt x="283" y="141"/>
                    </a:lnTo>
                    <a:lnTo>
                      <a:pt x="280" y="129"/>
                    </a:lnTo>
                    <a:lnTo>
                      <a:pt x="278" y="120"/>
                    </a:lnTo>
                    <a:lnTo>
                      <a:pt x="275" y="112"/>
                    </a:lnTo>
                    <a:lnTo>
                      <a:pt x="266" y="103"/>
                    </a:lnTo>
                    <a:lnTo>
                      <a:pt x="260" y="97"/>
                    </a:lnTo>
                    <a:lnTo>
                      <a:pt x="247" y="94"/>
                    </a:lnTo>
                    <a:lnTo>
                      <a:pt x="227" y="88"/>
                    </a:lnTo>
                    <a:lnTo>
                      <a:pt x="204" y="88"/>
                    </a:lnTo>
                    <a:lnTo>
                      <a:pt x="178" y="94"/>
                    </a:lnTo>
                    <a:lnTo>
                      <a:pt x="150" y="103"/>
                    </a:lnTo>
                    <a:lnTo>
                      <a:pt x="127" y="114"/>
                    </a:lnTo>
                    <a:lnTo>
                      <a:pt x="101" y="132"/>
                    </a:lnTo>
                    <a:lnTo>
                      <a:pt x="74" y="159"/>
                    </a:lnTo>
                    <a:lnTo>
                      <a:pt x="30" y="206"/>
                    </a:lnTo>
                    <a:lnTo>
                      <a:pt x="13" y="217"/>
                    </a:lnTo>
                    <a:lnTo>
                      <a:pt x="7" y="217"/>
                    </a:lnTo>
                    <a:lnTo>
                      <a:pt x="4" y="214"/>
                    </a:lnTo>
                    <a:lnTo>
                      <a:pt x="0" y="209"/>
                    </a:lnTo>
                    <a:lnTo>
                      <a:pt x="4" y="194"/>
                    </a:lnTo>
                    <a:lnTo>
                      <a:pt x="13" y="146"/>
                    </a:lnTo>
                    <a:close/>
                  </a:path>
                </a:pathLst>
              </a:custGeom>
              <a:solidFill>
                <a:srgbClr val="D7D8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0" name="任意多边形 80933">
                <a:extLst>
                  <a:ext uri="{FF2B5EF4-FFF2-40B4-BE49-F238E27FC236}">
                    <a16:creationId xmlns:a16="http://schemas.microsoft.com/office/drawing/2014/main" xmlns="" id="{B2C9E88E-88BB-4572-BA55-DFC71DE871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0" y="3080"/>
                <a:ext cx="24" cy="6"/>
              </a:xfrm>
              <a:custGeom>
                <a:avLst/>
                <a:gdLst>
                  <a:gd name="T0" fmla="*/ 0 w 353"/>
                  <a:gd name="T1" fmla="*/ 0 h 99"/>
                  <a:gd name="T2" fmla="*/ 0 w 353"/>
                  <a:gd name="T3" fmla="*/ 0 h 99"/>
                  <a:gd name="T4" fmla="*/ 0 w 353"/>
                  <a:gd name="T5" fmla="*/ 0 h 99"/>
                  <a:gd name="T6" fmla="*/ 0 w 353"/>
                  <a:gd name="T7" fmla="*/ 0 h 99"/>
                  <a:gd name="T8" fmla="*/ 0 w 353"/>
                  <a:gd name="T9" fmla="*/ 0 h 99"/>
                  <a:gd name="T10" fmla="*/ 0 w 353"/>
                  <a:gd name="T11" fmla="*/ 0 h 99"/>
                  <a:gd name="T12" fmla="*/ 0 w 353"/>
                  <a:gd name="T13" fmla="*/ 0 h 99"/>
                  <a:gd name="T14" fmla="*/ 0 w 353"/>
                  <a:gd name="T15" fmla="*/ 0 h 99"/>
                  <a:gd name="T16" fmla="*/ 1 w 353"/>
                  <a:gd name="T17" fmla="*/ 0 h 99"/>
                  <a:gd name="T18" fmla="*/ 1 w 353"/>
                  <a:gd name="T19" fmla="*/ 0 h 99"/>
                  <a:gd name="T20" fmla="*/ 1 w 353"/>
                  <a:gd name="T21" fmla="*/ 0 h 99"/>
                  <a:gd name="T22" fmla="*/ 1 w 353"/>
                  <a:gd name="T23" fmla="*/ 0 h 99"/>
                  <a:gd name="T24" fmla="*/ 1 w 353"/>
                  <a:gd name="T25" fmla="*/ 0 h 99"/>
                  <a:gd name="T26" fmla="*/ 1 w 353"/>
                  <a:gd name="T27" fmla="*/ 0 h 99"/>
                  <a:gd name="T28" fmla="*/ 1 w 353"/>
                  <a:gd name="T29" fmla="*/ 0 h 99"/>
                  <a:gd name="T30" fmla="*/ 2 w 353"/>
                  <a:gd name="T31" fmla="*/ 0 h 99"/>
                  <a:gd name="T32" fmla="*/ 2 w 353"/>
                  <a:gd name="T33" fmla="*/ 0 h 99"/>
                  <a:gd name="T34" fmla="*/ 2 w 353"/>
                  <a:gd name="T35" fmla="*/ 0 h 99"/>
                  <a:gd name="T36" fmla="*/ 2 w 353"/>
                  <a:gd name="T37" fmla="*/ 0 h 99"/>
                  <a:gd name="T38" fmla="*/ 2 w 353"/>
                  <a:gd name="T39" fmla="*/ 0 h 99"/>
                  <a:gd name="T40" fmla="*/ 2 w 353"/>
                  <a:gd name="T41" fmla="*/ 0 h 99"/>
                  <a:gd name="T42" fmla="*/ 2 w 353"/>
                  <a:gd name="T43" fmla="*/ 0 h 99"/>
                  <a:gd name="T44" fmla="*/ 2 w 353"/>
                  <a:gd name="T45" fmla="*/ 0 h 99"/>
                  <a:gd name="T46" fmla="*/ 1 w 353"/>
                  <a:gd name="T47" fmla="*/ 0 h 99"/>
                  <a:gd name="T48" fmla="*/ 1 w 353"/>
                  <a:gd name="T49" fmla="*/ 0 h 99"/>
                  <a:gd name="T50" fmla="*/ 1 w 353"/>
                  <a:gd name="T51" fmla="*/ 0 h 99"/>
                  <a:gd name="T52" fmla="*/ 1 w 353"/>
                  <a:gd name="T53" fmla="*/ 0 h 99"/>
                  <a:gd name="T54" fmla="*/ 1 w 353"/>
                  <a:gd name="T55" fmla="*/ 0 h 99"/>
                  <a:gd name="T56" fmla="*/ 1 w 353"/>
                  <a:gd name="T57" fmla="*/ 0 h 99"/>
                  <a:gd name="T58" fmla="*/ 1 w 353"/>
                  <a:gd name="T59" fmla="*/ 0 h 99"/>
                  <a:gd name="T60" fmla="*/ 1 w 353"/>
                  <a:gd name="T61" fmla="*/ 0 h 99"/>
                  <a:gd name="T62" fmla="*/ 1 w 353"/>
                  <a:gd name="T63" fmla="*/ 0 h 99"/>
                  <a:gd name="T64" fmla="*/ 1 w 353"/>
                  <a:gd name="T65" fmla="*/ 0 h 99"/>
                  <a:gd name="T66" fmla="*/ 0 w 353"/>
                  <a:gd name="T67" fmla="*/ 0 h 99"/>
                  <a:gd name="T68" fmla="*/ 0 w 353"/>
                  <a:gd name="T69" fmla="*/ 0 h 99"/>
                  <a:gd name="T70" fmla="*/ 0 w 353"/>
                  <a:gd name="T71" fmla="*/ 0 h 99"/>
                  <a:gd name="T72" fmla="*/ 0 w 353"/>
                  <a:gd name="T73" fmla="*/ 0 h 99"/>
                  <a:gd name="T74" fmla="*/ 0 w 353"/>
                  <a:gd name="T75" fmla="*/ 0 h 99"/>
                  <a:gd name="T76" fmla="*/ 0 w 353"/>
                  <a:gd name="T77" fmla="*/ 0 h 99"/>
                  <a:gd name="T78" fmla="*/ 0 w 353"/>
                  <a:gd name="T79" fmla="*/ 0 h 99"/>
                  <a:gd name="T80" fmla="*/ 0 w 353"/>
                  <a:gd name="T81" fmla="*/ 0 h 9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353"/>
                  <a:gd name="T124" fmla="*/ 0 h 99"/>
                  <a:gd name="T125" fmla="*/ 353 w 353"/>
                  <a:gd name="T126" fmla="*/ 99 h 99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353" h="99">
                    <a:moveTo>
                      <a:pt x="0" y="44"/>
                    </a:moveTo>
                    <a:lnTo>
                      <a:pt x="6" y="35"/>
                    </a:lnTo>
                    <a:lnTo>
                      <a:pt x="12" y="29"/>
                    </a:lnTo>
                    <a:lnTo>
                      <a:pt x="21" y="20"/>
                    </a:lnTo>
                    <a:lnTo>
                      <a:pt x="35" y="17"/>
                    </a:lnTo>
                    <a:lnTo>
                      <a:pt x="53" y="14"/>
                    </a:lnTo>
                    <a:lnTo>
                      <a:pt x="77" y="14"/>
                    </a:lnTo>
                    <a:lnTo>
                      <a:pt x="106" y="20"/>
                    </a:lnTo>
                    <a:lnTo>
                      <a:pt x="138" y="29"/>
                    </a:lnTo>
                    <a:lnTo>
                      <a:pt x="177" y="38"/>
                    </a:lnTo>
                    <a:lnTo>
                      <a:pt x="212" y="44"/>
                    </a:lnTo>
                    <a:lnTo>
                      <a:pt x="248" y="44"/>
                    </a:lnTo>
                    <a:lnTo>
                      <a:pt x="277" y="41"/>
                    </a:lnTo>
                    <a:lnTo>
                      <a:pt x="303" y="35"/>
                    </a:lnTo>
                    <a:lnTo>
                      <a:pt x="324" y="23"/>
                    </a:lnTo>
                    <a:lnTo>
                      <a:pt x="339" y="14"/>
                    </a:lnTo>
                    <a:lnTo>
                      <a:pt x="347" y="0"/>
                    </a:lnTo>
                    <a:lnTo>
                      <a:pt x="350" y="11"/>
                    </a:lnTo>
                    <a:lnTo>
                      <a:pt x="353" y="23"/>
                    </a:lnTo>
                    <a:lnTo>
                      <a:pt x="353" y="38"/>
                    </a:lnTo>
                    <a:lnTo>
                      <a:pt x="350" y="53"/>
                    </a:lnTo>
                    <a:lnTo>
                      <a:pt x="345" y="70"/>
                    </a:lnTo>
                    <a:lnTo>
                      <a:pt x="336" y="76"/>
                    </a:lnTo>
                    <a:lnTo>
                      <a:pt x="330" y="82"/>
                    </a:lnTo>
                    <a:lnTo>
                      <a:pt x="318" y="88"/>
                    </a:lnTo>
                    <a:lnTo>
                      <a:pt x="306" y="94"/>
                    </a:lnTo>
                    <a:lnTo>
                      <a:pt x="291" y="97"/>
                    </a:lnTo>
                    <a:lnTo>
                      <a:pt x="277" y="99"/>
                    </a:lnTo>
                    <a:lnTo>
                      <a:pt x="248" y="97"/>
                    </a:lnTo>
                    <a:lnTo>
                      <a:pt x="217" y="91"/>
                    </a:lnTo>
                    <a:lnTo>
                      <a:pt x="188" y="82"/>
                    </a:lnTo>
                    <a:lnTo>
                      <a:pt x="132" y="64"/>
                    </a:lnTo>
                    <a:lnTo>
                      <a:pt x="112" y="56"/>
                    </a:lnTo>
                    <a:lnTo>
                      <a:pt x="91" y="53"/>
                    </a:lnTo>
                    <a:lnTo>
                      <a:pt x="74" y="50"/>
                    </a:lnTo>
                    <a:lnTo>
                      <a:pt x="55" y="53"/>
                    </a:lnTo>
                    <a:lnTo>
                      <a:pt x="23" y="56"/>
                    </a:lnTo>
                    <a:lnTo>
                      <a:pt x="12" y="59"/>
                    </a:lnTo>
                    <a:lnTo>
                      <a:pt x="3" y="56"/>
                    </a:lnTo>
                    <a:lnTo>
                      <a:pt x="0" y="53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B2B3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1" name="任意多边形 80934">
                <a:extLst>
                  <a:ext uri="{FF2B5EF4-FFF2-40B4-BE49-F238E27FC236}">
                    <a16:creationId xmlns:a16="http://schemas.microsoft.com/office/drawing/2014/main" xmlns="" id="{1C20B727-B9A6-4516-A07E-562F612CC6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9" y="3069"/>
                <a:ext cx="18" cy="12"/>
              </a:xfrm>
              <a:custGeom>
                <a:avLst/>
                <a:gdLst>
                  <a:gd name="T0" fmla="*/ 0 w 279"/>
                  <a:gd name="T1" fmla="*/ 0 h 191"/>
                  <a:gd name="T2" fmla="*/ 0 w 279"/>
                  <a:gd name="T3" fmla="*/ 0 h 191"/>
                  <a:gd name="T4" fmla="*/ 0 w 279"/>
                  <a:gd name="T5" fmla="*/ 0 h 191"/>
                  <a:gd name="T6" fmla="*/ 0 w 279"/>
                  <a:gd name="T7" fmla="*/ 0 h 191"/>
                  <a:gd name="T8" fmla="*/ 0 w 279"/>
                  <a:gd name="T9" fmla="*/ 0 h 191"/>
                  <a:gd name="T10" fmla="*/ 0 w 279"/>
                  <a:gd name="T11" fmla="*/ 0 h 191"/>
                  <a:gd name="T12" fmla="*/ 1 w 279"/>
                  <a:gd name="T13" fmla="*/ 0 h 191"/>
                  <a:gd name="T14" fmla="*/ 1 w 279"/>
                  <a:gd name="T15" fmla="*/ 0 h 191"/>
                  <a:gd name="T16" fmla="*/ 1 w 279"/>
                  <a:gd name="T17" fmla="*/ 0 h 191"/>
                  <a:gd name="T18" fmla="*/ 1 w 279"/>
                  <a:gd name="T19" fmla="*/ 0 h 191"/>
                  <a:gd name="T20" fmla="*/ 1 w 279"/>
                  <a:gd name="T21" fmla="*/ 0 h 191"/>
                  <a:gd name="T22" fmla="*/ 1 w 279"/>
                  <a:gd name="T23" fmla="*/ 0 h 191"/>
                  <a:gd name="T24" fmla="*/ 1 w 279"/>
                  <a:gd name="T25" fmla="*/ 0 h 191"/>
                  <a:gd name="T26" fmla="*/ 1 w 279"/>
                  <a:gd name="T27" fmla="*/ 0 h 191"/>
                  <a:gd name="T28" fmla="*/ 1 w 279"/>
                  <a:gd name="T29" fmla="*/ 0 h 191"/>
                  <a:gd name="T30" fmla="*/ 1 w 279"/>
                  <a:gd name="T31" fmla="*/ 0 h 191"/>
                  <a:gd name="T32" fmla="*/ 1 w 279"/>
                  <a:gd name="T33" fmla="*/ 0 h 191"/>
                  <a:gd name="T34" fmla="*/ 1 w 279"/>
                  <a:gd name="T35" fmla="*/ 0 h 191"/>
                  <a:gd name="T36" fmla="*/ 1 w 279"/>
                  <a:gd name="T37" fmla="*/ 0 h 191"/>
                  <a:gd name="T38" fmla="*/ 1 w 279"/>
                  <a:gd name="T39" fmla="*/ 0 h 191"/>
                  <a:gd name="T40" fmla="*/ 1 w 279"/>
                  <a:gd name="T41" fmla="*/ 0 h 191"/>
                  <a:gd name="T42" fmla="*/ 1 w 279"/>
                  <a:gd name="T43" fmla="*/ 0 h 191"/>
                  <a:gd name="T44" fmla="*/ 1 w 279"/>
                  <a:gd name="T45" fmla="*/ 0 h 191"/>
                  <a:gd name="T46" fmla="*/ 1 w 279"/>
                  <a:gd name="T47" fmla="*/ 0 h 191"/>
                  <a:gd name="T48" fmla="*/ 1 w 279"/>
                  <a:gd name="T49" fmla="*/ 0 h 191"/>
                  <a:gd name="T50" fmla="*/ 1 w 279"/>
                  <a:gd name="T51" fmla="*/ 0 h 191"/>
                  <a:gd name="T52" fmla="*/ 1 w 279"/>
                  <a:gd name="T53" fmla="*/ 0 h 191"/>
                  <a:gd name="T54" fmla="*/ 1 w 279"/>
                  <a:gd name="T55" fmla="*/ 0 h 191"/>
                  <a:gd name="T56" fmla="*/ 0 w 279"/>
                  <a:gd name="T57" fmla="*/ 0 h 191"/>
                  <a:gd name="T58" fmla="*/ 0 w 279"/>
                  <a:gd name="T59" fmla="*/ 0 h 191"/>
                  <a:gd name="T60" fmla="*/ 0 w 279"/>
                  <a:gd name="T61" fmla="*/ 0 h 191"/>
                  <a:gd name="T62" fmla="*/ 0 w 279"/>
                  <a:gd name="T63" fmla="*/ 1 h 191"/>
                  <a:gd name="T64" fmla="*/ 0 w 279"/>
                  <a:gd name="T65" fmla="*/ 1 h 191"/>
                  <a:gd name="T66" fmla="*/ 0 w 279"/>
                  <a:gd name="T67" fmla="*/ 1 h 191"/>
                  <a:gd name="T68" fmla="*/ 0 w 279"/>
                  <a:gd name="T69" fmla="*/ 1 h 191"/>
                  <a:gd name="T70" fmla="*/ 0 w 279"/>
                  <a:gd name="T71" fmla="*/ 1 h 191"/>
                  <a:gd name="T72" fmla="*/ 0 w 279"/>
                  <a:gd name="T73" fmla="*/ 1 h 191"/>
                  <a:gd name="T74" fmla="*/ 0 w 279"/>
                  <a:gd name="T75" fmla="*/ 1 h 191"/>
                  <a:gd name="T76" fmla="*/ 0 w 279"/>
                  <a:gd name="T77" fmla="*/ 1 h 191"/>
                  <a:gd name="T78" fmla="*/ 0 w 279"/>
                  <a:gd name="T79" fmla="*/ 1 h 191"/>
                  <a:gd name="T80" fmla="*/ 0 w 279"/>
                  <a:gd name="T81" fmla="*/ 1 h 191"/>
                  <a:gd name="T82" fmla="*/ 0 w 279"/>
                  <a:gd name="T83" fmla="*/ 1 h 191"/>
                  <a:gd name="T84" fmla="*/ 0 w 279"/>
                  <a:gd name="T85" fmla="*/ 0 h 191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79"/>
                  <a:gd name="T130" fmla="*/ 0 h 191"/>
                  <a:gd name="T131" fmla="*/ 279 w 279"/>
                  <a:gd name="T132" fmla="*/ 191 h 191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79" h="191">
                    <a:moveTo>
                      <a:pt x="32" y="112"/>
                    </a:moveTo>
                    <a:lnTo>
                      <a:pt x="35" y="100"/>
                    </a:lnTo>
                    <a:lnTo>
                      <a:pt x="41" y="91"/>
                    </a:lnTo>
                    <a:lnTo>
                      <a:pt x="58" y="68"/>
                    </a:lnTo>
                    <a:lnTo>
                      <a:pt x="79" y="47"/>
                    </a:lnTo>
                    <a:lnTo>
                      <a:pt x="106" y="30"/>
                    </a:lnTo>
                    <a:lnTo>
                      <a:pt x="135" y="14"/>
                    </a:lnTo>
                    <a:lnTo>
                      <a:pt x="168" y="3"/>
                    </a:lnTo>
                    <a:lnTo>
                      <a:pt x="197" y="0"/>
                    </a:lnTo>
                    <a:lnTo>
                      <a:pt x="209" y="0"/>
                    </a:lnTo>
                    <a:lnTo>
                      <a:pt x="223" y="3"/>
                    </a:lnTo>
                    <a:lnTo>
                      <a:pt x="243" y="11"/>
                    </a:lnTo>
                    <a:lnTo>
                      <a:pt x="259" y="27"/>
                    </a:lnTo>
                    <a:lnTo>
                      <a:pt x="271" y="41"/>
                    </a:lnTo>
                    <a:lnTo>
                      <a:pt x="276" y="59"/>
                    </a:lnTo>
                    <a:lnTo>
                      <a:pt x="279" y="73"/>
                    </a:lnTo>
                    <a:lnTo>
                      <a:pt x="279" y="85"/>
                    </a:lnTo>
                    <a:lnTo>
                      <a:pt x="279" y="97"/>
                    </a:lnTo>
                    <a:lnTo>
                      <a:pt x="276" y="88"/>
                    </a:lnTo>
                    <a:lnTo>
                      <a:pt x="271" y="79"/>
                    </a:lnTo>
                    <a:lnTo>
                      <a:pt x="262" y="70"/>
                    </a:lnTo>
                    <a:lnTo>
                      <a:pt x="246" y="62"/>
                    </a:lnTo>
                    <a:lnTo>
                      <a:pt x="232" y="56"/>
                    </a:lnTo>
                    <a:lnTo>
                      <a:pt x="211" y="53"/>
                    </a:lnTo>
                    <a:lnTo>
                      <a:pt x="185" y="56"/>
                    </a:lnTo>
                    <a:lnTo>
                      <a:pt x="161" y="65"/>
                    </a:lnTo>
                    <a:lnTo>
                      <a:pt x="138" y="73"/>
                    </a:lnTo>
                    <a:lnTo>
                      <a:pt x="117" y="82"/>
                    </a:lnTo>
                    <a:lnTo>
                      <a:pt x="100" y="94"/>
                    </a:lnTo>
                    <a:lnTo>
                      <a:pt x="85" y="105"/>
                    </a:lnTo>
                    <a:lnTo>
                      <a:pt x="70" y="118"/>
                    </a:lnTo>
                    <a:lnTo>
                      <a:pt x="47" y="147"/>
                    </a:lnTo>
                    <a:lnTo>
                      <a:pt x="26" y="173"/>
                    </a:lnTo>
                    <a:lnTo>
                      <a:pt x="12" y="188"/>
                    </a:lnTo>
                    <a:lnTo>
                      <a:pt x="6" y="191"/>
                    </a:lnTo>
                    <a:lnTo>
                      <a:pt x="3" y="191"/>
                    </a:lnTo>
                    <a:lnTo>
                      <a:pt x="0" y="188"/>
                    </a:lnTo>
                    <a:lnTo>
                      <a:pt x="0" y="182"/>
                    </a:lnTo>
                    <a:lnTo>
                      <a:pt x="0" y="176"/>
                    </a:lnTo>
                    <a:lnTo>
                      <a:pt x="3" y="167"/>
                    </a:lnTo>
                    <a:lnTo>
                      <a:pt x="15" y="147"/>
                    </a:lnTo>
                    <a:lnTo>
                      <a:pt x="26" y="127"/>
                    </a:lnTo>
                    <a:lnTo>
                      <a:pt x="32" y="112"/>
                    </a:lnTo>
                    <a:close/>
                  </a:path>
                </a:pathLst>
              </a:custGeom>
              <a:solidFill>
                <a:srgbClr val="B2B3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2" name="任意多边形 80935">
                <a:extLst>
                  <a:ext uri="{FF2B5EF4-FFF2-40B4-BE49-F238E27FC236}">
                    <a16:creationId xmlns:a16="http://schemas.microsoft.com/office/drawing/2014/main" xmlns="" id="{F5AE1142-898C-460E-BFBD-1EBDFFD140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1" y="3084"/>
                <a:ext cx="33" cy="18"/>
              </a:xfrm>
              <a:custGeom>
                <a:avLst/>
                <a:gdLst>
                  <a:gd name="T0" fmla="*/ 0 w 486"/>
                  <a:gd name="T1" fmla="*/ 0 h 279"/>
                  <a:gd name="T2" fmla="*/ 0 w 486"/>
                  <a:gd name="T3" fmla="*/ 0 h 279"/>
                  <a:gd name="T4" fmla="*/ 1 w 486"/>
                  <a:gd name="T5" fmla="*/ 0 h 279"/>
                  <a:gd name="T6" fmla="*/ 1 w 486"/>
                  <a:gd name="T7" fmla="*/ 0 h 279"/>
                  <a:gd name="T8" fmla="*/ 1 w 486"/>
                  <a:gd name="T9" fmla="*/ 0 h 279"/>
                  <a:gd name="T10" fmla="*/ 1 w 486"/>
                  <a:gd name="T11" fmla="*/ 0 h 279"/>
                  <a:gd name="T12" fmla="*/ 1 w 486"/>
                  <a:gd name="T13" fmla="*/ 0 h 279"/>
                  <a:gd name="T14" fmla="*/ 1 w 486"/>
                  <a:gd name="T15" fmla="*/ 0 h 279"/>
                  <a:gd name="T16" fmla="*/ 1 w 486"/>
                  <a:gd name="T17" fmla="*/ 0 h 279"/>
                  <a:gd name="T18" fmla="*/ 1 w 486"/>
                  <a:gd name="T19" fmla="*/ 1 h 279"/>
                  <a:gd name="T20" fmla="*/ 2 w 486"/>
                  <a:gd name="T21" fmla="*/ 1 h 279"/>
                  <a:gd name="T22" fmla="*/ 2 w 486"/>
                  <a:gd name="T23" fmla="*/ 1 h 279"/>
                  <a:gd name="T24" fmla="*/ 2 w 486"/>
                  <a:gd name="T25" fmla="*/ 1 h 279"/>
                  <a:gd name="T26" fmla="*/ 2 w 486"/>
                  <a:gd name="T27" fmla="*/ 1 h 279"/>
                  <a:gd name="T28" fmla="*/ 2 w 486"/>
                  <a:gd name="T29" fmla="*/ 1 h 279"/>
                  <a:gd name="T30" fmla="*/ 2 w 486"/>
                  <a:gd name="T31" fmla="*/ 1 h 279"/>
                  <a:gd name="T32" fmla="*/ 2 w 486"/>
                  <a:gd name="T33" fmla="*/ 1 h 279"/>
                  <a:gd name="T34" fmla="*/ 2 w 486"/>
                  <a:gd name="T35" fmla="*/ 1 h 279"/>
                  <a:gd name="T36" fmla="*/ 2 w 486"/>
                  <a:gd name="T37" fmla="*/ 1 h 279"/>
                  <a:gd name="T38" fmla="*/ 2 w 486"/>
                  <a:gd name="T39" fmla="*/ 1 h 279"/>
                  <a:gd name="T40" fmla="*/ 2 w 486"/>
                  <a:gd name="T41" fmla="*/ 1 h 279"/>
                  <a:gd name="T42" fmla="*/ 2 w 486"/>
                  <a:gd name="T43" fmla="*/ 1 h 279"/>
                  <a:gd name="T44" fmla="*/ 2 w 486"/>
                  <a:gd name="T45" fmla="*/ 1 h 279"/>
                  <a:gd name="T46" fmla="*/ 2 w 486"/>
                  <a:gd name="T47" fmla="*/ 1 h 279"/>
                  <a:gd name="T48" fmla="*/ 2 w 486"/>
                  <a:gd name="T49" fmla="*/ 1 h 279"/>
                  <a:gd name="T50" fmla="*/ 2 w 486"/>
                  <a:gd name="T51" fmla="*/ 1 h 279"/>
                  <a:gd name="T52" fmla="*/ 2 w 486"/>
                  <a:gd name="T53" fmla="*/ 1 h 279"/>
                  <a:gd name="T54" fmla="*/ 2 w 486"/>
                  <a:gd name="T55" fmla="*/ 1 h 279"/>
                  <a:gd name="T56" fmla="*/ 2 w 486"/>
                  <a:gd name="T57" fmla="*/ 1 h 279"/>
                  <a:gd name="T58" fmla="*/ 2 w 486"/>
                  <a:gd name="T59" fmla="*/ 1 h 279"/>
                  <a:gd name="T60" fmla="*/ 2 w 486"/>
                  <a:gd name="T61" fmla="*/ 1 h 279"/>
                  <a:gd name="T62" fmla="*/ 1 w 486"/>
                  <a:gd name="T63" fmla="*/ 1 h 279"/>
                  <a:gd name="T64" fmla="*/ 1 w 486"/>
                  <a:gd name="T65" fmla="*/ 1 h 279"/>
                  <a:gd name="T66" fmla="*/ 1 w 486"/>
                  <a:gd name="T67" fmla="*/ 1 h 279"/>
                  <a:gd name="T68" fmla="*/ 1 w 486"/>
                  <a:gd name="T69" fmla="*/ 1 h 279"/>
                  <a:gd name="T70" fmla="*/ 1 w 486"/>
                  <a:gd name="T71" fmla="*/ 0 h 279"/>
                  <a:gd name="T72" fmla="*/ 1 w 486"/>
                  <a:gd name="T73" fmla="*/ 0 h 279"/>
                  <a:gd name="T74" fmla="*/ 0 w 486"/>
                  <a:gd name="T75" fmla="*/ 0 h 279"/>
                  <a:gd name="T76" fmla="*/ 0 w 486"/>
                  <a:gd name="T77" fmla="*/ 0 h 279"/>
                  <a:gd name="T78" fmla="*/ 0 w 486"/>
                  <a:gd name="T79" fmla="*/ 0 h 279"/>
                  <a:gd name="T80" fmla="*/ 0 w 486"/>
                  <a:gd name="T81" fmla="*/ 0 h 279"/>
                  <a:gd name="T82" fmla="*/ 0 w 486"/>
                  <a:gd name="T83" fmla="*/ 0 h 279"/>
                  <a:gd name="T84" fmla="*/ 0 w 486"/>
                  <a:gd name="T85" fmla="*/ 0 h 279"/>
                  <a:gd name="T86" fmla="*/ 0 w 486"/>
                  <a:gd name="T87" fmla="*/ 0 h 279"/>
                  <a:gd name="T88" fmla="*/ 0 w 486"/>
                  <a:gd name="T89" fmla="*/ 0 h 279"/>
                  <a:gd name="T90" fmla="*/ 0 w 486"/>
                  <a:gd name="T91" fmla="*/ 0 h 279"/>
                  <a:gd name="T92" fmla="*/ 0 w 486"/>
                  <a:gd name="T93" fmla="*/ 0 h 279"/>
                  <a:gd name="T94" fmla="*/ 0 w 486"/>
                  <a:gd name="T95" fmla="*/ 0 h 279"/>
                  <a:gd name="T96" fmla="*/ 0 w 486"/>
                  <a:gd name="T97" fmla="*/ 0 h 279"/>
                  <a:gd name="T98" fmla="*/ 0 w 486"/>
                  <a:gd name="T99" fmla="*/ 0 h 279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486"/>
                  <a:gd name="T151" fmla="*/ 0 h 279"/>
                  <a:gd name="T152" fmla="*/ 486 w 486"/>
                  <a:gd name="T153" fmla="*/ 279 h 279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486" h="279">
                    <a:moveTo>
                      <a:pt x="44" y="3"/>
                    </a:moveTo>
                    <a:lnTo>
                      <a:pt x="91" y="11"/>
                    </a:lnTo>
                    <a:lnTo>
                      <a:pt x="123" y="17"/>
                    </a:lnTo>
                    <a:lnTo>
                      <a:pt x="162" y="29"/>
                    </a:lnTo>
                    <a:lnTo>
                      <a:pt x="202" y="43"/>
                    </a:lnTo>
                    <a:lnTo>
                      <a:pt x="247" y="68"/>
                    </a:lnTo>
                    <a:lnTo>
                      <a:pt x="267" y="79"/>
                    </a:lnTo>
                    <a:lnTo>
                      <a:pt x="288" y="94"/>
                    </a:lnTo>
                    <a:lnTo>
                      <a:pt x="309" y="111"/>
                    </a:lnTo>
                    <a:lnTo>
                      <a:pt x="327" y="132"/>
                    </a:lnTo>
                    <a:lnTo>
                      <a:pt x="344" y="150"/>
                    </a:lnTo>
                    <a:lnTo>
                      <a:pt x="362" y="165"/>
                    </a:lnTo>
                    <a:lnTo>
                      <a:pt x="376" y="173"/>
                    </a:lnTo>
                    <a:lnTo>
                      <a:pt x="392" y="182"/>
                    </a:lnTo>
                    <a:lnTo>
                      <a:pt x="415" y="191"/>
                    </a:lnTo>
                    <a:lnTo>
                      <a:pt x="435" y="194"/>
                    </a:lnTo>
                    <a:lnTo>
                      <a:pt x="450" y="194"/>
                    </a:lnTo>
                    <a:lnTo>
                      <a:pt x="461" y="194"/>
                    </a:lnTo>
                    <a:lnTo>
                      <a:pt x="468" y="194"/>
                    </a:lnTo>
                    <a:lnTo>
                      <a:pt x="474" y="199"/>
                    </a:lnTo>
                    <a:lnTo>
                      <a:pt x="480" y="211"/>
                    </a:lnTo>
                    <a:lnTo>
                      <a:pt x="486" y="231"/>
                    </a:lnTo>
                    <a:lnTo>
                      <a:pt x="483" y="250"/>
                    </a:lnTo>
                    <a:lnTo>
                      <a:pt x="477" y="262"/>
                    </a:lnTo>
                    <a:lnTo>
                      <a:pt x="465" y="273"/>
                    </a:lnTo>
                    <a:lnTo>
                      <a:pt x="458" y="276"/>
                    </a:lnTo>
                    <a:lnTo>
                      <a:pt x="447" y="279"/>
                    </a:lnTo>
                    <a:lnTo>
                      <a:pt x="426" y="279"/>
                    </a:lnTo>
                    <a:lnTo>
                      <a:pt x="400" y="273"/>
                    </a:lnTo>
                    <a:lnTo>
                      <a:pt x="367" y="256"/>
                    </a:lnTo>
                    <a:lnTo>
                      <a:pt x="338" y="234"/>
                    </a:lnTo>
                    <a:lnTo>
                      <a:pt x="312" y="211"/>
                    </a:lnTo>
                    <a:lnTo>
                      <a:pt x="267" y="165"/>
                    </a:lnTo>
                    <a:lnTo>
                      <a:pt x="244" y="143"/>
                    </a:lnTo>
                    <a:lnTo>
                      <a:pt x="221" y="123"/>
                    </a:lnTo>
                    <a:lnTo>
                      <a:pt x="191" y="105"/>
                    </a:lnTo>
                    <a:lnTo>
                      <a:pt x="153" y="91"/>
                    </a:lnTo>
                    <a:lnTo>
                      <a:pt x="85" y="70"/>
                    </a:lnTo>
                    <a:lnTo>
                      <a:pt x="38" y="55"/>
                    </a:lnTo>
                    <a:lnTo>
                      <a:pt x="23" y="49"/>
                    </a:lnTo>
                    <a:lnTo>
                      <a:pt x="11" y="43"/>
                    </a:lnTo>
                    <a:lnTo>
                      <a:pt x="3" y="38"/>
                    </a:lnTo>
                    <a:lnTo>
                      <a:pt x="0" y="29"/>
                    </a:lnTo>
                    <a:lnTo>
                      <a:pt x="3" y="14"/>
                    </a:lnTo>
                    <a:lnTo>
                      <a:pt x="6" y="5"/>
                    </a:lnTo>
                    <a:lnTo>
                      <a:pt x="8" y="3"/>
                    </a:lnTo>
                    <a:lnTo>
                      <a:pt x="14" y="0"/>
                    </a:lnTo>
                    <a:lnTo>
                      <a:pt x="23" y="0"/>
                    </a:lnTo>
                    <a:lnTo>
                      <a:pt x="32" y="0"/>
                    </a:lnTo>
                    <a:lnTo>
                      <a:pt x="44" y="3"/>
                    </a:lnTo>
                    <a:close/>
                  </a:path>
                </a:pathLst>
              </a:custGeom>
              <a:solidFill>
                <a:srgbClr val="B2B3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3" name="任意多边形 80936">
                <a:extLst>
                  <a:ext uri="{FF2B5EF4-FFF2-40B4-BE49-F238E27FC236}">
                    <a16:creationId xmlns:a16="http://schemas.microsoft.com/office/drawing/2014/main" xmlns="" id="{DA2477A8-33E8-4CE2-A14E-4BB522FCE8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9" y="3084"/>
                <a:ext cx="9" cy="25"/>
              </a:xfrm>
              <a:custGeom>
                <a:avLst/>
                <a:gdLst>
                  <a:gd name="T0" fmla="*/ 0 w 146"/>
                  <a:gd name="T1" fmla="*/ 0 h 385"/>
                  <a:gd name="T2" fmla="*/ 0 w 146"/>
                  <a:gd name="T3" fmla="*/ 0 h 385"/>
                  <a:gd name="T4" fmla="*/ 0 w 146"/>
                  <a:gd name="T5" fmla="*/ 0 h 385"/>
                  <a:gd name="T6" fmla="*/ 0 w 146"/>
                  <a:gd name="T7" fmla="*/ 0 h 385"/>
                  <a:gd name="T8" fmla="*/ 0 w 146"/>
                  <a:gd name="T9" fmla="*/ 0 h 385"/>
                  <a:gd name="T10" fmla="*/ 0 w 146"/>
                  <a:gd name="T11" fmla="*/ 0 h 385"/>
                  <a:gd name="T12" fmla="*/ 1 w 146"/>
                  <a:gd name="T13" fmla="*/ 1 h 385"/>
                  <a:gd name="T14" fmla="*/ 1 w 146"/>
                  <a:gd name="T15" fmla="*/ 1 h 385"/>
                  <a:gd name="T16" fmla="*/ 1 w 146"/>
                  <a:gd name="T17" fmla="*/ 1 h 385"/>
                  <a:gd name="T18" fmla="*/ 1 w 146"/>
                  <a:gd name="T19" fmla="*/ 1 h 385"/>
                  <a:gd name="T20" fmla="*/ 0 w 146"/>
                  <a:gd name="T21" fmla="*/ 1 h 385"/>
                  <a:gd name="T22" fmla="*/ 0 w 146"/>
                  <a:gd name="T23" fmla="*/ 1 h 385"/>
                  <a:gd name="T24" fmla="*/ 0 w 146"/>
                  <a:gd name="T25" fmla="*/ 1 h 385"/>
                  <a:gd name="T26" fmla="*/ 0 w 146"/>
                  <a:gd name="T27" fmla="*/ 1 h 385"/>
                  <a:gd name="T28" fmla="*/ 0 w 146"/>
                  <a:gd name="T29" fmla="*/ 1 h 385"/>
                  <a:gd name="T30" fmla="*/ 0 w 146"/>
                  <a:gd name="T31" fmla="*/ 1 h 385"/>
                  <a:gd name="T32" fmla="*/ 1 w 146"/>
                  <a:gd name="T33" fmla="*/ 1 h 385"/>
                  <a:gd name="T34" fmla="*/ 1 w 146"/>
                  <a:gd name="T35" fmla="*/ 1 h 385"/>
                  <a:gd name="T36" fmla="*/ 1 w 146"/>
                  <a:gd name="T37" fmla="*/ 1 h 385"/>
                  <a:gd name="T38" fmla="*/ 1 w 146"/>
                  <a:gd name="T39" fmla="*/ 2 h 385"/>
                  <a:gd name="T40" fmla="*/ 1 w 146"/>
                  <a:gd name="T41" fmla="*/ 2 h 385"/>
                  <a:gd name="T42" fmla="*/ 0 w 146"/>
                  <a:gd name="T43" fmla="*/ 2 h 385"/>
                  <a:gd name="T44" fmla="*/ 0 w 146"/>
                  <a:gd name="T45" fmla="*/ 2 h 385"/>
                  <a:gd name="T46" fmla="*/ 0 w 146"/>
                  <a:gd name="T47" fmla="*/ 2 h 385"/>
                  <a:gd name="T48" fmla="*/ 0 w 146"/>
                  <a:gd name="T49" fmla="*/ 2 h 385"/>
                  <a:gd name="T50" fmla="*/ 0 w 146"/>
                  <a:gd name="T51" fmla="*/ 2 h 385"/>
                  <a:gd name="T52" fmla="*/ 0 w 146"/>
                  <a:gd name="T53" fmla="*/ 2 h 385"/>
                  <a:gd name="T54" fmla="*/ 0 w 146"/>
                  <a:gd name="T55" fmla="*/ 1 h 385"/>
                  <a:gd name="T56" fmla="*/ 0 w 146"/>
                  <a:gd name="T57" fmla="*/ 1 h 385"/>
                  <a:gd name="T58" fmla="*/ 0 w 146"/>
                  <a:gd name="T59" fmla="*/ 1 h 385"/>
                  <a:gd name="T60" fmla="*/ 0 w 146"/>
                  <a:gd name="T61" fmla="*/ 1 h 385"/>
                  <a:gd name="T62" fmla="*/ 0 w 146"/>
                  <a:gd name="T63" fmla="*/ 1 h 385"/>
                  <a:gd name="T64" fmla="*/ 0 w 146"/>
                  <a:gd name="T65" fmla="*/ 1 h 385"/>
                  <a:gd name="T66" fmla="*/ 0 w 146"/>
                  <a:gd name="T67" fmla="*/ 1 h 385"/>
                  <a:gd name="T68" fmla="*/ 0 w 146"/>
                  <a:gd name="T69" fmla="*/ 1 h 385"/>
                  <a:gd name="T70" fmla="*/ 0 w 146"/>
                  <a:gd name="T71" fmla="*/ 1 h 385"/>
                  <a:gd name="T72" fmla="*/ 0 w 146"/>
                  <a:gd name="T73" fmla="*/ 1 h 385"/>
                  <a:gd name="T74" fmla="*/ 0 w 146"/>
                  <a:gd name="T75" fmla="*/ 0 h 385"/>
                  <a:gd name="T76" fmla="*/ 0 w 146"/>
                  <a:gd name="T77" fmla="*/ 0 h 385"/>
                  <a:gd name="T78" fmla="*/ 0 w 146"/>
                  <a:gd name="T79" fmla="*/ 0 h 385"/>
                  <a:gd name="T80" fmla="*/ 0 w 146"/>
                  <a:gd name="T81" fmla="*/ 0 h 385"/>
                  <a:gd name="T82" fmla="*/ 0 w 146"/>
                  <a:gd name="T83" fmla="*/ 0 h 385"/>
                  <a:gd name="T84" fmla="*/ 0 w 146"/>
                  <a:gd name="T85" fmla="*/ 0 h 385"/>
                  <a:gd name="T86" fmla="*/ 0 w 146"/>
                  <a:gd name="T87" fmla="*/ 0 h 385"/>
                  <a:gd name="T88" fmla="*/ 0 w 146"/>
                  <a:gd name="T89" fmla="*/ 0 h 385"/>
                  <a:gd name="T90" fmla="*/ 0 w 146"/>
                  <a:gd name="T91" fmla="*/ 0 h 385"/>
                  <a:gd name="T92" fmla="*/ 0 w 146"/>
                  <a:gd name="T93" fmla="*/ 0 h 385"/>
                  <a:gd name="T94" fmla="*/ 0 w 146"/>
                  <a:gd name="T95" fmla="*/ 0 h 385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46"/>
                  <a:gd name="T145" fmla="*/ 0 h 385"/>
                  <a:gd name="T146" fmla="*/ 146 w 146"/>
                  <a:gd name="T147" fmla="*/ 385 h 385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46" h="385">
                    <a:moveTo>
                      <a:pt x="47" y="8"/>
                    </a:moveTo>
                    <a:lnTo>
                      <a:pt x="67" y="26"/>
                    </a:lnTo>
                    <a:lnTo>
                      <a:pt x="85" y="40"/>
                    </a:lnTo>
                    <a:lnTo>
                      <a:pt x="100" y="62"/>
                    </a:lnTo>
                    <a:lnTo>
                      <a:pt x="117" y="82"/>
                    </a:lnTo>
                    <a:lnTo>
                      <a:pt x="129" y="105"/>
                    </a:lnTo>
                    <a:lnTo>
                      <a:pt x="141" y="129"/>
                    </a:lnTo>
                    <a:lnTo>
                      <a:pt x="146" y="156"/>
                    </a:lnTo>
                    <a:lnTo>
                      <a:pt x="146" y="182"/>
                    </a:lnTo>
                    <a:lnTo>
                      <a:pt x="144" y="199"/>
                    </a:lnTo>
                    <a:lnTo>
                      <a:pt x="135" y="217"/>
                    </a:lnTo>
                    <a:lnTo>
                      <a:pt x="126" y="231"/>
                    </a:lnTo>
                    <a:lnTo>
                      <a:pt x="120" y="250"/>
                    </a:lnTo>
                    <a:lnTo>
                      <a:pt x="117" y="267"/>
                    </a:lnTo>
                    <a:lnTo>
                      <a:pt x="120" y="291"/>
                    </a:lnTo>
                    <a:lnTo>
                      <a:pt x="129" y="320"/>
                    </a:lnTo>
                    <a:lnTo>
                      <a:pt x="138" y="335"/>
                    </a:lnTo>
                    <a:lnTo>
                      <a:pt x="141" y="347"/>
                    </a:lnTo>
                    <a:lnTo>
                      <a:pt x="141" y="359"/>
                    </a:lnTo>
                    <a:lnTo>
                      <a:pt x="141" y="367"/>
                    </a:lnTo>
                    <a:lnTo>
                      <a:pt x="138" y="373"/>
                    </a:lnTo>
                    <a:lnTo>
                      <a:pt x="132" y="379"/>
                    </a:lnTo>
                    <a:lnTo>
                      <a:pt x="126" y="382"/>
                    </a:lnTo>
                    <a:lnTo>
                      <a:pt x="120" y="385"/>
                    </a:lnTo>
                    <a:lnTo>
                      <a:pt x="103" y="382"/>
                    </a:lnTo>
                    <a:lnTo>
                      <a:pt x="88" y="379"/>
                    </a:lnTo>
                    <a:lnTo>
                      <a:pt x="73" y="367"/>
                    </a:lnTo>
                    <a:lnTo>
                      <a:pt x="61" y="353"/>
                    </a:lnTo>
                    <a:lnTo>
                      <a:pt x="55" y="338"/>
                    </a:lnTo>
                    <a:lnTo>
                      <a:pt x="52" y="317"/>
                    </a:lnTo>
                    <a:lnTo>
                      <a:pt x="49" y="296"/>
                    </a:lnTo>
                    <a:lnTo>
                      <a:pt x="52" y="273"/>
                    </a:lnTo>
                    <a:lnTo>
                      <a:pt x="55" y="229"/>
                    </a:lnTo>
                    <a:lnTo>
                      <a:pt x="67" y="191"/>
                    </a:lnTo>
                    <a:lnTo>
                      <a:pt x="67" y="173"/>
                    </a:lnTo>
                    <a:lnTo>
                      <a:pt x="64" y="153"/>
                    </a:lnTo>
                    <a:lnTo>
                      <a:pt x="58" y="134"/>
                    </a:lnTo>
                    <a:lnTo>
                      <a:pt x="47" y="114"/>
                    </a:lnTo>
                    <a:lnTo>
                      <a:pt x="23" y="76"/>
                    </a:lnTo>
                    <a:lnTo>
                      <a:pt x="6" y="43"/>
                    </a:lnTo>
                    <a:lnTo>
                      <a:pt x="0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6" y="5"/>
                    </a:lnTo>
                    <a:lnTo>
                      <a:pt x="12" y="0"/>
                    </a:lnTo>
                    <a:lnTo>
                      <a:pt x="20" y="0"/>
                    </a:lnTo>
                    <a:lnTo>
                      <a:pt x="32" y="0"/>
                    </a:lnTo>
                    <a:lnTo>
                      <a:pt x="47" y="8"/>
                    </a:lnTo>
                    <a:close/>
                  </a:path>
                </a:pathLst>
              </a:custGeom>
              <a:solidFill>
                <a:srgbClr val="D7D8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4" name="任意多边形 80937">
                <a:extLst>
                  <a:ext uri="{FF2B5EF4-FFF2-40B4-BE49-F238E27FC236}">
                    <a16:creationId xmlns:a16="http://schemas.microsoft.com/office/drawing/2014/main" xmlns="" id="{550DED25-A12B-42C2-928B-E0CF544D2C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6" y="3078"/>
                <a:ext cx="7" cy="8"/>
              </a:xfrm>
              <a:custGeom>
                <a:avLst/>
                <a:gdLst>
                  <a:gd name="T0" fmla="*/ 0 w 94"/>
                  <a:gd name="T1" fmla="*/ 0 h 134"/>
                  <a:gd name="T2" fmla="*/ 0 w 94"/>
                  <a:gd name="T3" fmla="*/ 0 h 134"/>
                  <a:gd name="T4" fmla="*/ 0 w 94"/>
                  <a:gd name="T5" fmla="*/ 0 h 134"/>
                  <a:gd name="T6" fmla="*/ 0 w 94"/>
                  <a:gd name="T7" fmla="*/ 0 h 134"/>
                  <a:gd name="T8" fmla="*/ 0 w 94"/>
                  <a:gd name="T9" fmla="*/ 0 h 134"/>
                  <a:gd name="T10" fmla="*/ 0 w 94"/>
                  <a:gd name="T11" fmla="*/ 0 h 134"/>
                  <a:gd name="T12" fmla="*/ 1 w 94"/>
                  <a:gd name="T13" fmla="*/ 0 h 134"/>
                  <a:gd name="T14" fmla="*/ 1 w 94"/>
                  <a:gd name="T15" fmla="*/ 0 h 134"/>
                  <a:gd name="T16" fmla="*/ 1 w 94"/>
                  <a:gd name="T17" fmla="*/ 0 h 134"/>
                  <a:gd name="T18" fmla="*/ 0 w 94"/>
                  <a:gd name="T19" fmla="*/ 0 h 134"/>
                  <a:gd name="T20" fmla="*/ 0 w 94"/>
                  <a:gd name="T21" fmla="*/ 0 h 134"/>
                  <a:gd name="T22" fmla="*/ 0 w 94"/>
                  <a:gd name="T23" fmla="*/ 0 h 134"/>
                  <a:gd name="T24" fmla="*/ 0 w 94"/>
                  <a:gd name="T25" fmla="*/ 0 h 134"/>
                  <a:gd name="T26" fmla="*/ 0 w 94"/>
                  <a:gd name="T27" fmla="*/ 0 h 134"/>
                  <a:gd name="T28" fmla="*/ 0 w 94"/>
                  <a:gd name="T29" fmla="*/ 0 h 134"/>
                  <a:gd name="T30" fmla="*/ 0 w 94"/>
                  <a:gd name="T31" fmla="*/ 0 h 134"/>
                  <a:gd name="T32" fmla="*/ 0 w 94"/>
                  <a:gd name="T33" fmla="*/ 0 h 134"/>
                  <a:gd name="T34" fmla="*/ 0 w 94"/>
                  <a:gd name="T35" fmla="*/ 0 h 134"/>
                  <a:gd name="T36" fmla="*/ 0 w 94"/>
                  <a:gd name="T37" fmla="*/ 0 h 134"/>
                  <a:gd name="T38" fmla="*/ 0 w 94"/>
                  <a:gd name="T39" fmla="*/ 0 h 134"/>
                  <a:gd name="T40" fmla="*/ 0 w 94"/>
                  <a:gd name="T41" fmla="*/ 0 h 134"/>
                  <a:gd name="T42" fmla="*/ 0 w 94"/>
                  <a:gd name="T43" fmla="*/ 0 h 134"/>
                  <a:gd name="T44" fmla="*/ 0 w 94"/>
                  <a:gd name="T45" fmla="*/ 0 h 13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94"/>
                  <a:gd name="T70" fmla="*/ 0 h 134"/>
                  <a:gd name="T71" fmla="*/ 94 w 94"/>
                  <a:gd name="T72" fmla="*/ 134 h 134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94" h="134">
                    <a:moveTo>
                      <a:pt x="23" y="0"/>
                    </a:moveTo>
                    <a:lnTo>
                      <a:pt x="45" y="0"/>
                    </a:lnTo>
                    <a:lnTo>
                      <a:pt x="56" y="2"/>
                    </a:lnTo>
                    <a:lnTo>
                      <a:pt x="68" y="8"/>
                    </a:lnTo>
                    <a:lnTo>
                      <a:pt x="77" y="17"/>
                    </a:lnTo>
                    <a:lnTo>
                      <a:pt x="85" y="32"/>
                    </a:lnTo>
                    <a:lnTo>
                      <a:pt x="91" y="52"/>
                    </a:lnTo>
                    <a:lnTo>
                      <a:pt x="94" y="82"/>
                    </a:lnTo>
                    <a:lnTo>
                      <a:pt x="91" y="91"/>
                    </a:lnTo>
                    <a:lnTo>
                      <a:pt x="80" y="105"/>
                    </a:lnTo>
                    <a:lnTo>
                      <a:pt x="71" y="114"/>
                    </a:lnTo>
                    <a:lnTo>
                      <a:pt x="62" y="123"/>
                    </a:lnTo>
                    <a:lnTo>
                      <a:pt x="48" y="129"/>
                    </a:lnTo>
                    <a:lnTo>
                      <a:pt x="29" y="134"/>
                    </a:lnTo>
                    <a:lnTo>
                      <a:pt x="29" y="120"/>
                    </a:lnTo>
                    <a:lnTo>
                      <a:pt x="26" y="88"/>
                    </a:lnTo>
                    <a:lnTo>
                      <a:pt x="23" y="70"/>
                    </a:lnTo>
                    <a:lnTo>
                      <a:pt x="18" y="49"/>
                    </a:lnTo>
                    <a:lnTo>
                      <a:pt x="9" y="32"/>
                    </a:lnTo>
                    <a:lnTo>
                      <a:pt x="0" y="17"/>
                    </a:lnTo>
                    <a:lnTo>
                      <a:pt x="6" y="11"/>
                    </a:lnTo>
                    <a:lnTo>
                      <a:pt x="12" y="5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D7D8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5" name="任意多边形 80938">
                <a:extLst>
                  <a:ext uri="{FF2B5EF4-FFF2-40B4-BE49-F238E27FC236}">
                    <a16:creationId xmlns:a16="http://schemas.microsoft.com/office/drawing/2014/main" xmlns="" id="{B3DCF847-597A-46D7-8CE9-632413C84D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7" y="3099"/>
                <a:ext cx="117" cy="44"/>
              </a:xfrm>
              <a:custGeom>
                <a:avLst/>
                <a:gdLst>
                  <a:gd name="T0" fmla="*/ 0 w 1757"/>
                  <a:gd name="T1" fmla="*/ 2 h 662"/>
                  <a:gd name="T2" fmla="*/ 0 w 1757"/>
                  <a:gd name="T3" fmla="*/ 2 h 662"/>
                  <a:gd name="T4" fmla="*/ 0 w 1757"/>
                  <a:gd name="T5" fmla="*/ 2 h 662"/>
                  <a:gd name="T6" fmla="*/ 0 w 1757"/>
                  <a:gd name="T7" fmla="*/ 2 h 662"/>
                  <a:gd name="T8" fmla="*/ 1 w 1757"/>
                  <a:gd name="T9" fmla="*/ 3 h 662"/>
                  <a:gd name="T10" fmla="*/ 1 w 1757"/>
                  <a:gd name="T11" fmla="*/ 3 h 662"/>
                  <a:gd name="T12" fmla="*/ 2 w 1757"/>
                  <a:gd name="T13" fmla="*/ 3 h 662"/>
                  <a:gd name="T14" fmla="*/ 2 w 1757"/>
                  <a:gd name="T15" fmla="*/ 3 h 662"/>
                  <a:gd name="T16" fmla="*/ 3 w 1757"/>
                  <a:gd name="T17" fmla="*/ 3 h 662"/>
                  <a:gd name="T18" fmla="*/ 3 w 1757"/>
                  <a:gd name="T19" fmla="*/ 3 h 662"/>
                  <a:gd name="T20" fmla="*/ 3 w 1757"/>
                  <a:gd name="T21" fmla="*/ 3 h 662"/>
                  <a:gd name="T22" fmla="*/ 4 w 1757"/>
                  <a:gd name="T23" fmla="*/ 3 h 662"/>
                  <a:gd name="T24" fmla="*/ 4 w 1757"/>
                  <a:gd name="T25" fmla="*/ 3 h 662"/>
                  <a:gd name="T26" fmla="*/ 5 w 1757"/>
                  <a:gd name="T27" fmla="*/ 2 h 662"/>
                  <a:gd name="T28" fmla="*/ 5 w 1757"/>
                  <a:gd name="T29" fmla="*/ 2 h 662"/>
                  <a:gd name="T30" fmla="*/ 5 w 1757"/>
                  <a:gd name="T31" fmla="*/ 2 h 662"/>
                  <a:gd name="T32" fmla="*/ 6 w 1757"/>
                  <a:gd name="T33" fmla="*/ 2 h 662"/>
                  <a:gd name="T34" fmla="*/ 7 w 1757"/>
                  <a:gd name="T35" fmla="*/ 2 h 662"/>
                  <a:gd name="T36" fmla="*/ 7 w 1757"/>
                  <a:gd name="T37" fmla="*/ 2 h 662"/>
                  <a:gd name="T38" fmla="*/ 7 w 1757"/>
                  <a:gd name="T39" fmla="*/ 1 h 662"/>
                  <a:gd name="T40" fmla="*/ 8 w 1757"/>
                  <a:gd name="T41" fmla="*/ 1 h 662"/>
                  <a:gd name="T42" fmla="*/ 8 w 1757"/>
                  <a:gd name="T43" fmla="*/ 1 h 662"/>
                  <a:gd name="T44" fmla="*/ 8 w 1757"/>
                  <a:gd name="T45" fmla="*/ 1 h 662"/>
                  <a:gd name="T46" fmla="*/ 8 w 1757"/>
                  <a:gd name="T47" fmla="*/ 0 h 662"/>
                  <a:gd name="T48" fmla="*/ 8 w 1757"/>
                  <a:gd name="T49" fmla="*/ 0 h 662"/>
                  <a:gd name="T50" fmla="*/ 8 w 1757"/>
                  <a:gd name="T51" fmla="*/ 0 h 662"/>
                  <a:gd name="T52" fmla="*/ 8 w 1757"/>
                  <a:gd name="T53" fmla="*/ 0 h 662"/>
                  <a:gd name="T54" fmla="*/ 7 w 1757"/>
                  <a:gd name="T55" fmla="*/ 0 h 662"/>
                  <a:gd name="T56" fmla="*/ 7 w 1757"/>
                  <a:gd name="T57" fmla="*/ 1 h 662"/>
                  <a:gd name="T58" fmla="*/ 6 w 1757"/>
                  <a:gd name="T59" fmla="*/ 1 h 662"/>
                  <a:gd name="T60" fmla="*/ 6 w 1757"/>
                  <a:gd name="T61" fmla="*/ 1 h 662"/>
                  <a:gd name="T62" fmla="*/ 5 w 1757"/>
                  <a:gd name="T63" fmla="*/ 1 h 662"/>
                  <a:gd name="T64" fmla="*/ 3 w 1757"/>
                  <a:gd name="T65" fmla="*/ 1 h 662"/>
                  <a:gd name="T66" fmla="*/ 1 w 1757"/>
                  <a:gd name="T67" fmla="*/ 1 h 66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757"/>
                  <a:gd name="T103" fmla="*/ 0 h 662"/>
                  <a:gd name="T104" fmla="*/ 1757 w 1757"/>
                  <a:gd name="T105" fmla="*/ 662 h 66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757" h="662">
                    <a:moveTo>
                      <a:pt x="0" y="350"/>
                    </a:moveTo>
                    <a:lnTo>
                      <a:pt x="9" y="389"/>
                    </a:lnTo>
                    <a:lnTo>
                      <a:pt x="17" y="423"/>
                    </a:lnTo>
                    <a:lnTo>
                      <a:pt x="33" y="456"/>
                    </a:lnTo>
                    <a:lnTo>
                      <a:pt x="53" y="488"/>
                    </a:lnTo>
                    <a:lnTo>
                      <a:pt x="65" y="506"/>
                    </a:lnTo>
                    <a:lnTo>
                      <a:pt x="79" y="520"/>
                    </a:lnTo>
                    <a:lnTo>
                      <a:pt x="97" y="536"/>
                    </a:lnTo>
                    <a:lnTo>
                      <a:pt x="114" y="550"/>
                    </a:lnTo>
                    <a:lnTo>
                      <a:pt x="162" y="577"/>
                    </a:lnTo>
                    <a:lnTo>
                      <a:pt x="218" y="603"/>
                    </a:lnTo>
                    <a:lnTo>
                      <a:pt x="250" y="614"/>
                    </a:lnTo>
                    <a:lnTo>
                      <a:pt x="286" y="627"/>
                    </a:lnTo>
                    <a:lnTo>
                      <a:pt x="362" y="645"/>
                    </a:lnTo>
                    <a:lnTo>
                      <a:pt x="441" y="656"/>
                    </a:lnTo>
                    <a:lnTo>
                      <a:pt x="483" y="659"/>
                    </a:lnTo>
                    <a:lnTo>
                      <a:pt x="526" y="662"/>
                    </a:lnTo>
                    <a:lnTo>
                      <a:pt x="571" y="662"/>
                    </a:lnTo>
                    <a:lnTo>
                      <a:pt x="615" y="659"/>
                    </a:lnTo>
                    <a:lnTo>
                      <a:pt x="662" y="656"/>
                    </a:lnTo>
                    <a:lnTo>
                      <a:pt x="707" y="650"/>
                    </a:lnTo>
                    <a:lnTo>
                      <a:pt x="753" y="642"/>
                    </a:lnTo>
                    <a:lnTo>
                      <a:pt x="801" y="630"/>
                    </a:lnTo>
                    <a:lnTo>
                      <a:pt x="844" y="617"/>
                    </a:lnTo>
                    <a:lnTo>
                      <a:pt x="892" y="603"/>
                    </a:lnTo>
                    <a:lnTo>
                      <a:pt x="969" y="571"/>
                    </a:lnTo>
                    <a:lnTo>
                      <a:pt x="1021" y="545"/>
                    </a:lnTo>
                    <a:lnTo>
                      <a:pt x="1057" y="520"/>
                    </a:lnTo>
                    <a:lnTo>
                      <a:pt x="1086" y="500"/>
                    </a:lnTo>
                    <a:lnTo>
                      <a:pt x="1118" y="483"/>
                    </a:lnTo>
                    <a:lnTo>
                      <a:pt x="1160" y="465"/>
                    </a:lnTo>
                    <a:lnTo>
                      <a:pt x="1219" y="451"/>
                    </a:lnTo>
                    <a:lnTo>
                      <a:pt x="1307" y="432"/>
                    </a:lnTo>
                    <a:lnTo>
                      <a:pt x="1381" y="420"/>
                    </a:lnTo>
                    <a:lnTo>
                      <a:pt x="1448" y="406"/>
                    </a:lnTo>
                    <a:lnTo>
                      <a:pt x="1507" y="391"/>
                    </a:lnTo>
                    <a:lnTo>
                      <a:pt x="1557" y="374"/>
                    </a:lnTo>
                    <a:lnTo>
                      <a:pt x="1604" y="353"/>
                    </a:lnTo>
                    <a:lnTo>
                      <a:pt x="1643" y="332"/>
                    </a:lnTo>
                    <a:lnTo>
                      <a:pt x="1672" y="309"/>
                    </a:lnTo>
                    <a:lnTo>
                      <a:pt x="1698" y="283"/>
                    </a:lnTo>
                    <a:lnTo>
                      <a:pt x="1719" y="253"/>
                    </a:lnTo>
                    <a:lnTo>
                      <a:pt x="1737" y="221"/>
                    </a:lnTo>
                    <a:lnTo>
                      <a:pt x="1745" y="189"/>
                    </a:lnTo>
                    <a:lnTo>
                      <a:pt x="1754" y="153"/>
                    </a:lnTo>
                    <a:lnTo>
                      <a:pt x="1757" y="121"/>
                    </a:lnTo>
                    <a:lnTo>
                      <a:pt x="1757" y="85"/>
                    </a:lnTo>
                    <a:lnTo>
                      <a:pt x="1754" y="24"/>
                    </a:lnTo>
                    <a:lnTo>
                      <a:pt x="1751" y="9"/>
                    </a:lnTo>
                    <a:lnTo>
                      <a:pt x="1745" y="2"/>
                    </a:lnTo>
                    <a:lnTo>
                      <a:pt x="1740" y="0"/>
                    </a:lnTo>
                    <a:lnTo>
                      <a:pt x="1731" y="0"/>
                    </a:lnTo>
                    <a:lnTo>
                      <a:pt x="1719" y="2"/>
                    </a:lnTo>
                    <a:lnTo>
                      <a:pt x="1704" y="12"/>
                    </a:lnTo>
                    <a:lnTo>
                      <a:pt x="1672" y="33"/>
                    </a:lnTo>
                    <a:lnTo>
                      <a:pt x="1627" y="62"/>
                    </a:lnTo>
                    <a:lnTo>
                      <a:pt x="1575" y="98"/>
                    </a:lnTo>
                    <a:lnTo>
                      <a:pt x="1513" y="130"/>
                    </a:lnTo>
                    <a:lnTo>
                      <a:pt x="1481" y="147"/>
                    </a:lnTo>
                    <a:lnTo>
                      <a:pt x="1442" y="162"/>
                    </a:lnTo>
                    <a:lnTo>
                      <a:pt x="1392" y="176"/>
                    </a:lnTo>
                    <a:lnTo>
                      <a:pt x="1322" y="192"/>
                    </a:lnTo>
                    <a:lnTo>
                      <a:pt x="1233" y="206"/>
                    </a:lnTo>
                    <a:lnTo>
                      <a:pt x="1131" y="221"/>
                    </a:lnTo>
                    <a:lnTo>
                      <a:pt x="898" y="253"/>
                    </a:lnTo>
                    <a:lnTo>
                      <a:pt x="645" y="283"/>
                    </a:lnTo>
                    <a:lnTo>
                      <a:pt x="403" y="309"/>
                    </a:lnTo>
                    <a:lnTo>
                      <a:pt x="197" y="329"/>
                    </a:lnTo>
                    <a:lnTo>
                      <a:pt x="0" y="350"/>
                    </a:lnTo>
                    <a:close/>
                  </a:path>
                </a:pathLst>
              </a:custGeom>
              <a:solidFill>
                <a:srgbClr val="A088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6" name="任意多边形 80939">
                <a:extLst>
                  <a:ext uri="{FF2B5EF4-FFF2-40B4-BE49-F238E27FC236}">
                    <a16:creationId xmlns:a16="http://schemas.microsoft.com/office/drawing/2014/main" xmlns="" id="{EE476ADE-DE04-414C-BBF3-8F9511546B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6" y="3063"/>
                <a:ext cx="116" cy="74"/>
              </a:xfrm>
              <a:custGeom>
                <a:avLst/>
                <a:gdLst>
                  <a:gd name="T0" fmla="*/ 3 w 1749"/>
                  <a:gd name="T1" fmla="*/ 0 h 1116"/>
                  <a:gd name="T2" fmla="*/ 3 w 1749"/>
                  <a:gd name="T3" fmla="*/ 0 h 1116"/>
                  <a:gd name="T4" fmla="*/ 3 w 1749"/>
                  <a:gd name="T5" fmla="*/ 1 h 1116"/>
                  <a:gd name="T6" fmla="*/ 3 w 1749"/>
                  <a:gd name="T7" fmla="*/ 1 h 1116"/>
                  <a:gd name="T8" fmla="*/ 3 w 1749"/>
                  <a:gd name="T9" fmla="*/ 1 h 1116"/>
                  <a:gd name="T10" fmla="*/ 2 w 1749"/>
                  <a:gd name="T11" fmla="*/ 1 h 1116"/>
                  <a:gd name="T12" fmla="*/ 2 w 1749"/>
                  <a:gd name="T13" fmla="*/ 1 h 1116"/>
                  <a:gd name="T14" fmla="*/ 1 w 1749"/>
                  <a:gd name="T15" fmla="*/ 1 h 1116"/>
                  <a:gd name="T16" fmla="*/ 1 w 1749"/>
                  <a:gd name="T17" fmla="*/ 2 h 1116"/>
                  <a:gd name="T18" fmla="*/ 0 w 1749"/>
                  <a:gd name="T19" fmla="*/ 2 h 1116"/>
                  <a:gd name="T20" fmla="*/ 0 w 1749"/>
                  <a:gd name="T21" fmla="*/ 2 h 1116"/>
                  <a:gd name="T22" fmla="*/ 0 w 1749"/>
                  <a:gd name="T23" fmla="*/ 2 h 1116"/>
                  <a:gd name="T24" fmla="*/ 0 w 1749"/>
                  <a:gd name="T25" fmla="*/ 2 h 1116"/>
                  <a:gd name="T26" fmla="*/ 0 w 1749"/>
                  <a:gd name="T27" fmla="*/ 3 h 1116"/>
                  <a:gd name="T28" fmla="*/ 0 w 1749"/>
                  <a:gd name="T29" fmla="*/ 3 h 1116"/>
                  <a:gd name="T30" fmla="*/ 0 w 1749"/>
                  <a:gd name="T31" fmla="*/ 4 h 1116"/>
                  <a:gd name="T32" fmla="*/ 0 w 1749"/>
                  <a:gd name="T33" fmla="*/ 4 h 1116"/>
                  <a:gd name="T34" fmla="*/ 0 w 1749"/>
                  <a:gd name="T35" fmla="*/ 4 h 1116"/>
                  <a:gd name="T36" fmla="*/ 0 w 1749"/>
                  <a:gd name="T37" fmla="*/ 4 h 1116"/>
                  <a:gd name="T38" fmla="*/ 1 w 1749"/>
                  <a:gd name="T39" fmla="*/ 5 h 1116"/>
                  <a:gd name="T40" fmla="*/ 1 w 1749"/>
                  <a:gd name="T41" fmla="*/ 5 h 1116"/>
                  <a:gd name="T42" fmla="*/ 2 w 1749"/>
                  <a:gd name="T43" fmla="*/ 5 h 1116"/>
                  <a:gd name="T44" fmla="*/ 2 w 1749"/>
                  <a:gd name="T45" fmla="*/ 5 h 1116"/>
                  <a:gd name="T46" fmla="*/ 3 w 1749"/>
                  <a:gd name="T47" fmla="*/ 5 h 1116"/>
                  <a:gd name="T48" fmla="*/ 4 w 1749"/>
                  <a:gd name="T49" fmla="*/ 5 h 1116"/>
                  <a:gd name="T50" fmla="*/ 4 w 1749"/>
                  <a:gd name="T51" fmla="*/ 5 h 1116"/>
                  <a:gd name="T52" fmla="*/ 4 w 1749"/>
                  <a:gd name="T53" fmla="*/ 4 h 1116"/>
                  <a:gd name="T54" fmla="*/ 5 w 1749"/>
                  <a:gd name="T55" fmla="*/ 4 h 1116"/>
                  <a:gd name="T56" fmla="*/ 5 w 1749"/>
                  <a:gd name="T57" fmla="*/ 4 h 1116"/>
                  <a:gd name="T58" fmla="*/ 5 w 1749"/>
                  <a:gd name="T59" fmla="*/ 4 h 1116"/>
                  <a:gd name="T60" fmla="*/ 6 w 1749"/>
                  <a:gd name="T61" fmla="*/ 4 h 1116"/>
                  <a:gd name="T62" fmla="*/ 6 w 1749"/>
                  <a:gd name="T63" fmla="*/ 4 h 1116"/>
                  <a:gd name="T64" fmla="*/ 7 w 1749"/>
                  <a:gd name="T65" fmla="*/ 4 h 1116"/>
                  <a:gd name="T66" fmla="*/ 7 w 1749"/>
                  <a:gd name="T67" fmla="*/ 4 h 1116"/>
                  <a:gd name="T68" fmla="*/ 7 w 1749"/>
                  <a:gd name="T69" fmla="*/ 4 h 1116"/>
                  <a:gd name="T70" fmla="*/ 7 w 1749"/>
                  <a:gd name="T71" fmla="*/ 3 h 1116"/>
                  <a:gd name="T72" fmla="*/ 8 w 1749"/>
                  <a:gd name="T73" fmla="*/ 3 h 1116"/>
                  <a:gd name="T74" fmla="*/ 8 w 1749"/>
                  <a:gd name="T75" fmla="*/ 3 h 1116"/>
                  <a:gd name="T76" fmla="*/ 8 w 1749"/>
                  <a:gd name="T77" fmla="*/ 2 h 1116"/>
                  <a:gd name="T78" fmla="*/ 8 w 1749"/>
                  <a:gd name="T79" fmla="*/ 2 h 1116"/>
                  <a:gd name="T80" fmla="*/ 8 w 1749"/>
                  <a:gd name="T81" fmla="*/ 1 h 1116"/>
                  <a:gd name="T82" fmla="*/ 7 w 1749"/>
                  <a:gd name="T83" fmla="*/ 1 h 1116"/>
                  <a:gd name="T84" fmla="*/ 7 w 1749"/>
                  <a:gd name="T85" fmla="*/ 1 h 1116"/>
                  <a:gd name="T86" fmla="*/ 7 w 1749"/>
                  <a:gd name="T87" fmla="*/ 1 h 1116"/>
                  <a:gd name="T88" fmla="*/ 7 w 1749"/>
                  <a:gd name="T89" fmla="*/ 1 h 1116"/>
                  <a:gd name="T90" fmla="*/ 6 w 1749"/>
                  <a:gd name="T91" fmla="*/ 0 h 1116"/>
                  <a:gd name="T92" fmla="*/ 6 w 1749"/>
                  <a:gd name="T93" fmla="*/ 0 h 1116"/>
                  <a:gd name="T94" fmla="*/ 4 w 1749"/>
                  <a:gd name="T95" fmla="*/ 0 h 1116"/>
                  <a:gd name="T96" fmla="*/ 3 w 1749"/>
                  <a:gd name="T97" fmla="*/ 0 h 111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749"/>
                  <a:gd name="T148" fmla="*/ 0 h 1116"/>
                  <a:gd name="T149" fmla="*/ 1749 w 1749"/>
                  <a:gd name="T150" fmla="*/ 1116 h 111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749" h="1116">
                    <a:moveTo>
                      <a:pt x="734" y="0"/>
                    </a:moveTo>
                    <a:lnTo>
                      <a:pt x="734" y="9"/>
                    </a:lnTo>
                    <a:lnTo>
                      <a:pt x="728" y="39"/>
                    </a:lnTo>
                    <a:lnTo>
                      <a:pt x="718" y="77"/>
                    </a:lnTo>
                    <a:lnTo>
                      <a:pt x="709" y="100"/>
                    </a:lnTo>
                    <a:lnTo>
                      <a:pt x="698" y="127"/>
                    </a:lnTo>
                    <a:lnTo>
                      <a:pt x="680" y="151"/>
                    </a:lnTo>
                    <a:lnTo>
                      <a:pt x="663" y="177"/>
                    </a:lnTo>
                    <a:lnTo>
                      <a:pt x="636" y="201"/>
                    </a:lnTo>
                    <a:lnTo>
                      <a:pt x="607" y="227"/>
                    </a:lnTo>
                    <a:lnTo>
                      <a:pt x="575" y="248"/>
                    </a:lnTo>
                    <a:lnTo>
                      <a:pt x="533" y="268"/>
                    </a:lnTo>
                    <a:lnTo>
                      <a:pt x="486" y="286"/>
                    </a:lnTo>
                    <a:lnTo>
                      <a:pt x="430" y="298"/>
                    </a:lnTo>
                    <a:lnTo>
                      <a:pt x="321" y="321"/>
                    </a:lnTo>
                    <a:lnTo>
                      <a:pt x="271" y="336"/>
                    </a:lnTo>
                    <a:lnTo>
                      <a:pt x="227" y="348"/>
                    </a:lnTo>
                    <a:lnTo>
                      <a:pt x="183" y="365"/>
                    </a:lnTo>
                    <a:lnTo>
                      <a:pt x="145" y="383"/>
                    </a:lnTo>
                    <a:lnTo>
                      <a:pt x="109" y="407"/>
                    </a:lnTo>
                    <a:lnTo>
                      <a:pt x="80" y="433"/>
                    </a:lnTo>
                    <a:lnTo>
                      <a:pt x="68" y="447"/>
                    </a:lnTo>
                    <a:lnTo>
                      <a:pt x="54" y="466"/>
                    </a:lnTo>
                    <a:lnTo>
                      <a:pt x="44" y="483"/>
                    </a:lnTo>
                    <a:lnTo>
                      <a:pt x="32" y="504"/>
                    </a:lnTo>
                    <a:lnTo>
                      <a:pt x="24" y="524"/>
                    </a:lnTo>
                    <a:lnTo>
                      <a:pt x="18" y="548"/>
                    </a:lnTo>
                    <a:lnTo>
                      <a:pt x="6" y="598"/>
                    </a:lnTo>
                    <a:lnTo>
                      <a:pt x="0" y="657"/>
                    </a:lnTo>
                    <a:lnTo>
                      <a:pt x="3" y="725"/>
                    </a:lnTo>
                    <a:lnTo>
                      <a:pt x="9" y="800"/>
                    </a:lnTo>
                    <a:lnTo>
                      <a:pt x="21" y="889"/>
                    </a:lnTo>
                    <a:lnTo>
                      <a:pt x="24" y="901"/>
                    </a:lnTo>
                    <a:lnTo>
                      <a:pt x="30" y="916"/>
                    </a:lnTo>
                    <a:lnTo>
                      <a:pt x="38" y="928"/>
                    </a:lnTo>
                    <a:lnTo>
                      <a:pt x="47" y="942"/>
                    </a:lnTo>
                    <a:lnTo>
                      <a:pt x="77" y="965"/>
                    </a:lnTo>
                    <a:lnTo>
                      <a:pt x="109" y="993"/>
                    </a:lnTo>
                    <a:lnTo>
                      <a:pt x="151" y="1016"/>
                    </a:lnTo>
                    <a:lnTo>
                      <a:pt x="197" y="1036"/>
                    </a:lnTo>
                    <a:lnTo>
                      <a:pt x="251" y="1056"/>
                    </a:lnTo>
                    <a:lnTo>
                      <a:pt x="307" y="1075"/>
                    </a:lnTo>
                    <a:lnTo>
                      <a:pt x="365" y="1089"/>
                    </a:lnTo>
                    <a:lnTo>
                      <a:pt x="427" y="1101"/>
                    </a:lnTo>
                    <a:lnTo>
                      <a:pt x="492" y="1110"/>
                    </a:lnTo>
                    <a:lnTo>
                      <a:pt x="553" y="1116"/>
                    </a:lnTo>
                    <a:lnTo>
                      <a:pt x="615" y="1116"/>
                    </a:lnTo>
                    <a:lnTo>
                      <a:pt x="677" y="1113"/>
                    </a:lnTo>
                    <a:lnTo>
                      <a:pt x="739" y="1104"/>
                    </a:lnTo>
                    <a:lnTo>
                      <a:pt x="795" y="1089"/>
                    </a:lnTo>
                    <a:lnTo>
                      <a:pt x="845" y="1072"/>
                    </a:lnTo>
                    <a:lnTo>
                      <a:pt x="889" y="1056"/>
                    </a:lnTo>
                    <a:lnTo>
                      <a:pt x="963" y="1024"/>
                    </a:lnTo>
                    <a:lnTo>
                      <a:pt x="1016" y="995"/>
                    </a:lnTo>
                    <a:lnTo>
                      <a:pt x="1059" y="971"/>
                    </a:lnTo>
                    <a:lnTo>
                      <a:pt x="1101" y="948"/>
                    </a:lnTo>
                    <a:lnTo>
                      <a:pt x="1139" y="933"/>
                    </a:lnTo>
                    <a:lnTo>
                      <a:pt x="1163" y="925"/>
                    </a:lnTo>
                    <a:lnTo>
                      <a:pt x="1186" y="919"/>
                    </a:lnTo>
                    <a:lnTo>
                      <a:pt x="1216" y="916"/>
                    </a:lnTo>
                    <a:lnTo>
                      <a:pt x="1249" y="913"/>
                    </a:lnTo>
                    <a:lnTo>
                      <a:pt x="1319" y="907"/>
                    </a:lnTo>
                    <a:lnTo>
                      <a:pt x="1389" y="898"/>
                    </a:lnTo>
                    <a:lnTo>
                      <a:pt x="1463" y="883"/>
                    </a:lnTo>
                    <a:lnTo>
                      <a:pt x="1496" y="874"/>
                    </a:lnTo>
                    <a:lnTo>
                      <a:pt x="1531" y="865"/>
                    </a:lnTo>
                    <a:lnTo>
                      <a:pt x="1563" y="854"/>
                    </a:lnTo>
                    <a:lnTo>
                      <a:pt x="1593" y="839"/>
                    </a:lnTo>
                    <a:lnTo>
                      <a:pt x="1619" y="825"/>
                    </a:lnTo>
                    <a:lnTo>
                      <a:pt x="1645" y="810"/>
                    </a:lnTo>
                    <a:lnTo>
                      <a:pt x="1667" y="789"/>
                    </a:lnTo>
                    <a:lnTo>
                      <a:pt x="1687" y="768"/>
                    </a:lnTo>
                    <a:lnTo>
                      <a:pt x="1702" y="745"/>
                    </a:lnTo>
                    <a:lnTo>
                      <a:pt x="1713" y="722"/>
                    </a:lnTo>
                    <a:lnTo>
                      <a:pt x="1728" y="666"/>
                    </a:lnTo>
                    <a:lnTo>
                      <a:pt x="1740" y="609"/>
                    </a:lnTo>
                    <a:lnTo>
                      <a:pt x="1749" y="551"/>
                    </a:lnTo>
                    <a:lnTo>
                      <a:pt x="1749" y="489"/>
                    </a:lnTo>
                    <a:lnTo>
                      <a:pt x="1743" y="424"/>
                    </a:lnTo>
                    <a:lnTo>
                      <a:pt x="1731" y="359"/>
                    </a:lnTo>
                    <a:lnTo>
                      <a:pt x="1722" y="327"/>
                    </a:lnTo>
                    <a:lnTo>
                      <a:pt x="1713" y="292"/>
                    </a:lnTo>
                    <a:lnTo>
                      <a:pt x="1702" y="259"/>
                    </a:lnTo>
                    <a:lnTo>
                      <a:pt x="1687" y="227"/>
                    </a:lnTo>
                    <a:lnTo>
                      <a:pt x="1675" y="210"/>
                    </a:lnTo>
                    <a:lnTo>
                      <a:pt x="1661" y="194"/>
                    </a:lnTo>
                    <a:lnTo>
                      <a:pt x="1642" y="177"/>
                    </a:lnTo>
                    <a:lnTo>
                      <a:pt x="1622" y="165"/>
                    </a:lnTo>
                    <a:lnTo>
                      <a:pt x="1596" y="151"/>
                    </a:lnTo>
                    <a:lnTo>
                      <a:pt x="1567" y="139"/>
                    </a:lnTo>
                    <a:lnTo>
                      <a:pt x="1502" y="116"/>
                    </a:lnTo>
                    <a:lnTo>
                      <a:pt x="1428" y="94"/>
                    </a:lnTo>
                    <a:lnTo>
                      <a:pt x="1348" y="74"/>
                    </a:lnTo>
                    <a:lnTo>
                      <a:pt x="1263" y="59"/>
                    </a:lnTo>
                    <a:lnTo>
                      <a:pt x="1178" y="45"/>
                    </a:lnTo>
                    <a:lnTo>
                      <a:pt x="1013" y="25"/>
                    </a:lnTo>
                    <a:lnTo>
                      <a:pt x="868" y="9"/>
                    </a:lnTo>
                    <a:lnTo>
                      <a:pt x="734" y="0"/>
                    </a:lnTo>
                    <a:close/>
                  </a:path>
                </a:pathLst>
              </a:custGeom>
              <a:solidFill>
                <a:srgbClr val="2A34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7" name="任意多边形 80940">
                <a:extLst>
                  <a:ext uri="{FF2B5EF4-FFF2-40B4-BE49-F238E27FC236}">
                    <a16:creationId xmlns:a16="http://schemas.microsoft.com/office/drawing/2014/main" xmlns="" id="{72CD77AE-1DA5-4DF2-8744-AC9A769889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5" y="3069"/>
                <a:ext cx="61" cy="42"/>
              </a:xfrm>
              <a:custGeom>
                <a:avLst/>
                <a:gdLst>
                  <a:gd name="T0" fmla="*/ 2 w 927"/>
                  <a:gd name="T1" fmla="*/ 0 h 636"/>
                  <a:gd name="T2" fmla="*/ 2 w 927"/>
                  <a:gd name="T3" fmla="*/ 0 h 636"/>
                  <a:gd name="T4" fmla="*/ 2 w 927"/>
                  <a:gd name="T5" fmla="*/ 0 h 636"/>
                  <a:gd name="T6" fmla="*/ 3 w 927"/>
                  <a:gd name="T7" fmla="*/ 0 h 636"/>
                  <a:gd name="T8" fmla="*/ 3 w 927"/>
                  <a:gd name="T9" fmla="*/ 0 h 636"/>
                  <a:gd name="T10" fmla="*/ 3 w 927"/>
                  <a:gd name="T11" fmla="*/ 0 h 636"/>
                  <a:gd name="T12" fmla="*/ 4 w 927"/>
                  <a:gd name="T13" fmla="*/ 0 h 636"/>
                  <a:gd name="T14" fmla="*/ 4 w 927"/>
                  <a:gd name="T15" fmla="*/ 1 h 636"/>
                  <a:gd name="T16" fmla="*/ 4 w 927"/>
                  <a:gd name="T17" fmla="*/ 1 h 636"/>
                  <a:gd name="T18" fmla="*/ 4 w 927"/>
                  <a:gd name="T19" fmla="*/ 1 h 636"/>
                  <a:gd name="T20" fmla="*/ 4 w 927"/>
                  <a:gd name="T21" fmla="*/ 1 h 636"/>
                  <a:gd name="T22" fmla="*/ 4 w 927"/>
                  <a:gd name="T23" fmla="*/ 1 h 636"/>
                  <a:gd name="T24" fmla="*/ 3 w 927"/>
                  <a:gd name="T25" fmla="*/ 2 h 636"/>
                  <a:gd name="T26" fmla="*/ 3 w 927"/>
                  <a:gd name="T27" fmla="*/ 2 h 636"/>
                  <a:gd name="T28" fmla="*/ 3 w 927"/>
                  <a:gd name="T29" fmla="*/ 2 h 636"/>
                  <a:gd name="T30" fmla="*/ 3 w 927"/>
                  <a:gd name="T31" fmla="*/ 2 h 636"/>
                  <a:gd name="T32" fmla="*/ 2 w 927"/>
                  <a:gd name="T33" fmla="*/ 3 h 636"/>
                  <a:gd name="T34" fmla="*/ 2 w 927"/>
                  <a:gd name="T35" fmla="*/ 3 h 636"/>
                  <a:gd name="T36" fmla="*/ 2 w 927"/>
                  <a:gd name="T37" fmla="*/ 3 h 636"/>
                  <a:gd name="T38" fmla="*/ 1 w 927"/>
                  <a:gd name="T39" fmla="*/ 3 h 636"/>
                  <a:gd name="T40" fmla="*/ 1 w 927"/>
                  <a:gd name="T41" fmla="*/ 3 h 636"/>
                  <a:gd name="T42" fmla="*/ 1 w 927"/>
                  <a:gd name="T43" fmla="*/ 3 h 636"/>
                  <a:gd name="T44" fmla="*/ 1 w 927"/>
                  <a:gd name="T45" fmla="*/ 3 h 636"/>
                  <a:gd name="T46" fmla="*/ 0 w 927"/>
                  <a:gd name="T47" fmla="*/ 2 h 636"/>
                  <a:gd name="T48" fmla="*/ 0 w 927"/>
                  <a:gd name="T49" fmla="*/ 2 h 636"/>
                  <a:gd name="T50" fmla="*/ 0 w 927"/>
                  <a:gd name="T51" fmla="*/ 2 h 636"/>
                  <a:gd name="T52" fmla="*/ 0 w 927"/>
                  <a:gd name="T53" fmla="*/ 2 h 636"/>
                  <a:gd name="T54" fmla="*/ 0 w 927"/>
                  <a:gd name="T55" fmla="*/ 1 h 636"/>
                  <a:gd name="T56" fmla="*/ 0 w 927"/>
                  <a:gd name="T57" fmla="*/ 1 h 636"/>
                  <a:gd name="T58" fmla="*/ 0 w 927"/>
                  <a:gd name="T59" fmla="*/ 1 h 636"/>
                  <a:gd name="T60" fmla="*/ 1 w 927"/>
                  <a:gd name="T61" fmla="*/ 1 h 636"/>
                  <a:gd name="T62" fmla="*/ 1 w 927"/>
                  <a:gd name="T63" fmla="*/ 1 h 636"/>
                  <a:gd name="T64" fmla="*/ 2 w 927"/>
                  <a:gd name="T65" fmla="*/ 0 h 636"/>
                  <a:gd name="T66" fmla="*/ 2 w 927"/>
                  <a:gd name="T67" fmla="*/ 0 h 6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927"/>
                  <a:gd name="T103" fmla="*/ 0 h 636"/>
                  <a:gd name="T104" fmla="*/ 927 w 927"/>
                  <a:gd name="T105" fmla="*/ 636 h 6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927" h="636">
                    <a:moveTo>
                      <a:pt x="459" y="11"/>
                    </a:moveTo>
                    <a:lnTo>
                      <a:pt x="465" y="8"/>
                    </a:lnTo>
                    <a:lnTo>
                      <a:pt x="471" y="5"/>
                    </a:lnTo>
                    <a:lnTo>
                      <a:pt x="494" y="0"/>
                    </a:lnTo>
                    <a:lnTo>
                      <a:pt x="520" y="0"/>
                    </a:lnTo>
                    <a:lnTo>
                      <a:pt x="556" y="0"/>
                    </a:lnTo>
                    <a:lnTo>
                      <a:pt x="597" y="2"/>
                    </a:lnTo>
                    <a:lnTo>
                      <a:pt x="639" y="5"/>
                    </a:lnTo>
                    <a:lnTo>
                      <a:pt x="682" y="14"/>
                    </a:lnTo>
                    <a:lnTo>
                      <a:pt x="730" y="24"/>
                    </a:lnTo>
                    <a:lnTo>
                      <a:pt x="771" y="38"/>
                    </a:lnTo>
                    <a:lnTo>
                      <a:pt x="812" y="50"/>
                    </a:lnTo>
                    <a:lnTo>
                      <a:pt x="850" y="67"/>
                    </a:lnTo>
                    <a:lnTo>
                      <a:pt x="880" y="88"/>
                    </a:lnTo>
                    <a:lnTo>
                      <a:pt x="906" y="109"/>
                    </a:lnTo>
                    <a:lnTo>
                      <a:pt x="915" y="118"/>
                    </a:lnTo>
                    <a:lnTo>
                      <a:pt x="921" y="130"/>
                    </a:lnTo>
                    <a:lnTo>
                      <a:pt x="924" y="144"/>
                    </a:lnTo>
                    <a:lnTo>
                      <a:pt x="927" y="156"/>
                    </a:lnTo>
                    <a:lnTo>
                      <a:pt x="927" y="167"/>
                    </a:lnTo>
                    <a:lnTo>
                      <a:pt x="921" y="182"/>
                    </a:lnTo>
                    <a:lnTo>
                      <a:pt x="898" y="238"/>
                    </a:lnTo>
                    <a:lnTo>
                      <a:pt x="866" y="294"/>
                    </a:lnTo>
                    <a:lnTo>
                      <a:pt x="847" y="321"/>
                    </a:lnTo>
                    <a:lnTo>
                      <a:pt x="827" y="347"/>
                    </a:lnTo>
                    <a:lnTo>
                      <a:pt x="807" y="374"/>
                    </a:lnTo>
                    <a:lnTo>
                      <a:pt x="780" y="400"/>
                    </a:lnTo>
                    <a:lnTo>
                      <a:pt x="753" y="426"/>
                    </a:lnTo>
                    <a:lnTo>
                      <a:pt x="721" y="452"/>
                    </a:lnTo>
                    <a:lnTo>
                      <a:pt x="685" y="480"/>
                    </a:lnTo>
                    <a:lnTo>
                      <a:pt x="650" y="506"/>
                    </a:lnTo>
                    <a:lnTo>
                      <a:pt x="609" y="529"/>
                    </a:lnTo>
                    <a:lnTo>
                      <a:pt x="562" y="556"/>
                    </a:lnTo>
                    <a:lnTo>
                      <a:pt x="512" y="580"/>
                    </a:lnTo>
                    <a:lnTo>
                      <a:pt x="459" y="603"/>
                    </a:lnTo>
                    <a:lnTo>
                      <a:pt x="432" y="614"/>
                    </a:lnTo>
                    <a:lnTo>
                      <a:pt x="403" y="623"/>
                    </a:lnTo>
                    <a:lnTo>
                      <a:pt x="377" y="629"/>
                    </a:lnTo>
                    <a:lnTo>
                      <a:pt x="350" y="633"/>
                    </a:lnTo>
                    <a:lnTo>
                      <a:pt x="326" y="636"/>
                    </a:lnTo>
                    <a:lnTo>
                      <a:pt x="300" y="633"/>
                    </a:lnTo>
                    <a:lnTo>
                      <a:pt x="277" y="629"/>
                    </a:lnTo>
                    <a:lnTo>
                      <a:pt x="253" y="626"/>
                    </a:lnTo>
                    <a:lnTo>
                      <a:pt x="209" y="612"/>
                    </a:lnTo>
                    <a:lnTo>
                      <a:pt x="167" y="594"/>
                    </a:lnTo>
                    <a:lnTo>
                      <a:pt x="130" y="571"/>
                    </a:lnTo>
                    <a:lnTo>
                      <a:pt x="97" y="545"/>
                    </a:lnTo>
                    <a:lnTo>
                      <a:pt x="68" y="512"/>
                    </a:lnTo>
                    <a:lnTo>
                      <a:pt x="41" y="483"/>
                    </a:lnTo>
                    <a:lnTo>
                      <a:pt x="24" y="450"/>
                    </a:lnTo>
                    <a:lnTo>
                      <a:pt x="8" y="418"/>
                    </a:lnTo>
                    <a:lnTo>
                      <a:pt x="3" y="388"/>
                    </a:lnTo>
                    <a:lnTo>
                      <a:pt x="0" y="361"/>
                    </a:lnTo>
                    <a:lnTo>
                      <a:pt x="3" y="350"/>
                    </a:lnTo>
                    <a:lnTo>
                      <a:pt x="5" y="338"/>
                    </a:lnTo>
                    <a:lnTo>
                      <a:pt x="11" y="326"/>
                    </a:lnTo>
                    <a:lnTo>
                      <a:pt x="17" y="318"/>
                    </a:lnTo>
                    <a:lnTo>
                      <a:pt x="36" y="303"/>
                    </a:lnTo>
                    <a:lnTo>
                      <a:pt x="53" y="289"/>
                    </a:lnTo>
                    <a:lnTo>
                      <a:pt x="100" y="259"/>
                    </a:lnTo>
                    <a:lnTo>
                      <a:pt x="153" y="226"/>
                    </a:lnTo>
                    <a:lnTo>
                      <a:pt x="212" y="197"/>
                    </a:lnTo>
                    <a:lnTo>
                      <a:pt x="277" y="162"/>
                    </a:lnTo>
                    <a:lnTo>
                      <a:pt x="338" y="121"/>
                    </a:lnTo>
                    <a:lnTo>
                      <a:pt x="371" y="97"/>
                    </a:lnTo>
                    <a:lnTo>
                      <a:pt x="400" y="70"/>
                    </a:lnTo>
                    <a:lnTo>
                      <a:pt x="429" y="44"/>
                    </a:lnTo>
                    <a:lnTo>
                      <a:pt x="459" y="11"/>
                    </a:lnTo>
                    <a:close/>
                  </a:path>
                </a:pathLst>
              </a:custGeom>
              <a:solidFill>
                <a:srgbClr val="4388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8" name="任意多边形 80941">
                <a:extLst>
                  <a:ext uri="{FF2B5EF4-FFF2-40B4-BE49-F238E27FC236}">
                    <a16:creationId xmlns:a16="http://schemas.microsoft.com/office/drawing/2014/main" xmlns="" id="{56D024FE-817B-4A27-93CF-4A267FCF58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1" y="3081"/>
                <a:ext cx="22" cy="41"/>
              </a:xfrm>
              <a:custGeom>
                <a:avLst/>
                <a:gdLst>
                  <a:gd name="T0" fmla="*/ 1 w 333"/>
                  <a:gd name="T1" fmla="*/ 0 h 618"/>
                  <a:gd name="T2" fmla="*/ 1 w 333"/>
                  <a:gd name="T3" fmla="*/ 0 h 618"/>
                  <a:gd name="T4" fmla="*/ 1 w 333"/>
                  <a:gd name="T5" fmla="*/ 0 h 618"/>
                  <a:gd name="T6" fmla="*/ 1 w 333"/>
                  <a:gd name="T7" fmla="*/ 0 h 618"/>
                  <a:gd name="T8" fmla="*/ 1 w 333"/>
                  <a:gd name="T9" fmla="*/ 0 h 618"/>
                  <a:gd name="T10" fmla="*/ 1 w 333"/>
                  <a:gd name="T11" fmla="*/ 0 h 618"/>
                  <a:gd name="T12" fmla="*/ 0 w 333"/>
                  <a:gd name="T13" fmla="*/ 1 h 618"/>
                  <a:gd name="T14" fmla="*/ 0 w 333"/>
                  <a:gd name="T15" fmla="*/ 1 h 618"/>
                  <a:gd name="T16" fmla="*/ 0 w 333"/>
                  <a:gd name="T17" fmla="*/ 1 h 618"/>
                  <a:gd name="T18" fmla="*/ 0 w 333"/>
                  <a:gd name="T19" fmla="*/ 1 h 618"/>
                  <a:gd name="T20" fmla="*/ 0 w 333"/>
                  <a:gd name="T21" fmla="*/ 1 h 618"/>
                  <a:gd name="T22" fmla="*/ 0 w 333"/>
                  <a:gd name="T23" fmla="*/ 1 h 618"/>
                  <a:gd name="T24" fmla="*/ 0 w 333"/>
                  <a:gd name="T25" fmla="*/ 2 h 618"/>
                  <a:gd name="T26" fmla="*/ 0 w 333"/>
                  <a:gd name="T27" fmla="*/ 2 h 618"/>
                  <a:gd name="T28" fmla="*/ 0 w 333"/>
                  <a:gd name="T29" fmla="*/ 2 h 618"/>
                  <a:gd name="T30" fmla="*/ 0 w 333"/>
                  <a:gd name="T31" fmla="*/ 2 h 618"/>
                  <a:gd name="T32" fmla="*/ 0 w 333"/>
                  <a:gd name="T33" fmla="*/ 3 h 618"/>
                  <a:gd name="T34" fmla="*/ 0 w 333"/>
                  <a:gd name="T35" fmla="*/ 3 h 618"/>
                  <a:gd name="T36" fmla="*/ 0 w 333"/>
                  <a:gd name="T37" fmla="*/ 3 h 618"/>
                  <a:gd name="T38" fmla="*/ 0 w 333"/>
                  <a:gd name="T39" fmla="*/ 3 h 618"/>
                  <a:gd name="T40" fmla="*/ 0 w 333"/>
                  <a:gd name="T41" fmla="*/ 3 h 618"/>
                  <a:gd name="T42" fmla="*/ 1 w 333"/>
                  <a:gd name="T43" fmla="*/ 3 h 618"/>
                  <a:gd name="T44" fmla="*/ 1 w 333"/>
                  <a:gd name="T45" fmla="*/ 2 h 618"/>
                  <a:gd name="T46" fmla="*/ 1 w 333"/>
                  <a:gd name="T47" fmla="*/ 2 h 618"/>
                  <a:gd name="T48" fmla="*/ 1 w 333"/>
                  <a:gd name="T49" fmla="*/ 2 h 618"/>
                  <a:gd name="T50" fmla="*/ 1 w 333"/>
                  <a:gd name="T51" fmla="*/ 2 h 618"/>
                  <a:gd name="T52" fmla="*/ 1 w 333"/>
                  <a:gd name="T53" fmla="*/ 2 h 618"/>
                  <a:gd name="T54" fmla="*/ 1 w 333"/>
                  <a:gd name="T55" fmla="*/ 2 h 618"/>
                  <a:gd name="T56" fmla="*/ 1 w 333"/>
                  <a:gd name="T57" fmla="*/ 2 h 618"/>
                  <a:gd name="T58" fmla="*/ 1 w 333"/>
                  <a:gd name="T59" fmla="*/ 2 h 618"/>
                  <a:gd name="T60" fmla="*/ 1 w 333"/>
                  <a:gd name="T61" fmla="*/ 2 h 618"/>
                  <a:gd name="T62" fmla="*/ 1 w 333"/>
                  <a:gd name="T63" fmla="*/ 2 h 618"/>
                  <a:gd name="T64" fmla="*/ 1 w 333"/>
                  <a:gd name="T65" fmla="*/ 2 h 618"/>
                  <a:gd name="T66" fmla="*/ 1 w 333"/>
                  <a:gd name="T67" fmla="*/ 1 h 618"/>
                  <a:gd name="T68" fmla="*/ 1 w 333"/>
                  <a:gd name="T69" fmla="*/ 1 h 618"/>
                  <a:gd name="T70" fmla="*/ 1 w 333"/>
                  <a:gd name="T71" fmla="*/ 1 h 618"/>
                  <a:gd name="T72" fmla="*/ 1 w 333"/>
                  <a:gd name="T73" fmla="*/ 1 h 618"/>
                  <a:gd name="T74" fmla="*/ 1 w 333"/>
                  <a:gd name="T75" fmla="*/ 1 h 618"/>
                  <a:gd name="T76" fmla="*/ 1 w 333"/>
                  <a:gd name="T77" fmla="*/ 1 h 618"/>
                  <a:gd name="T78" fmla="*/ 1 w 333"/>
                  <a:gd name="T79" fmla="*/ 0 h 618"/>
                  <a:gd name="T80" fmla="*/ 1 w 333"/>
                  <a:gd name="T81" fmla="*/ 0 h 618"/>
                  <a:gd name="T82" fmla="*/ 1 w 333"/>
                  <a:gd name="T83" fmla="*/ 0 h 618"/>
                  <a:gd name="T84" fmla="*/ 1 w 333"/>
                  <a:gd name="T85" fmla="*/ 0 h 61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333"/>
                  <a:gd name="T130" fmla="*/ 0 h 618"/>
                  <a:gd name="T131" fmla="*/ 333 w 333"/>
                  <a:gd name="T132" fmla="*/ 618 h 618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333" h="618">
                    <a:moveTo>
                      <a:pt x="274" y="0"/>
                    </a:moveTo>
                    <a:lnTo>
                      <a:pt x="253" y="13"/>
                    </a:lnTo>
                    <a:lnTo>
                      <a:pt x="230" y="24"/>
                    </a:lnTo>
                    <a:lnTo>
                      <a:pt x="203" y="44"/>
                    </a:lnTo>
                    <a:lnTo>
                      <a:pt x="171" y="74"/>
                    </a:lnTo>
                    <a:lnTo>
                      <a:pt x="135" y="109"/>
                    </a:lnTo>
                    <a:lnTo>
                      <a:pt x="103" y="156"/>
                    </a:lnTo>
                    <a:lnTo>
                      <a:pt x="85" y="182"/>
                    </a:lnTo>
                    <a:lnTo>
                      <a:pt x="71" y="212"/>
                    </a:lnTo>
                    <a:lnTo>
                      <a:pt x="56" y="241"/>
                    </a:lnTo>
                    <a:lnTo>
                      <a:pt x="44" y="277"/>
                    </a:lnTo>
                    <a:lnTo>
                      <a:pt x="32" y="309"/>
                    </a:lnTo>
                    <a:lnTo>
                      <a:pt x="23" y="344"/>
                    </a:lnTo>
                    <a:lnTo>
                      <a:pt x="12" y="412"/>
                    </a:lnTo>
                    <a:lnTo>
                      <a:pt x="6" y="477"/>
                    </a:lnTo>
                    <a:lnTo>
                      <a:pt x="0" y="532"/>
                    </a:lnTo>
                    <a:lnTo>
                      <a:pt x="0" y="580"/>
                    </a:lnTo>
                    <a:lnTo>
                      <a:pt x="0" y="618"/>
                    </a:lnTo>
                    <a:lnTo>
                      <a:pt x="29" y="615"/>
                    </a:lnTo>
                    <a:lnTo>
                      <a:pt x="62" y="606"/>
                    </a:lnTo>
                    <a:lnTo>
                      <a:pt x="100" y="597"/>
                    </a:lnTo>
                    <a:lnTo>
                      <a:pt x="142" y="583"/>
                    </a:lnTo>
                    <a:lnTo>
                      <a:pt x="185" y="562"/>
                    </a:lnTo>
                    <a:lnTo>
                      <a:pt x="206" y="551"/>
                    </a:lnTo>
                    <a:lnTo>
                      <a:pt x="227" y="535"/>
                    </a:lnTo>
                    <a:lnTo>
                      <a:pt x="244" y="521"/>
                    </a:lnTo>
                    <a:lnTo>
                      <a:pt x="259" y="503"/>
                    </a:lnTo>
                    <a:lnTo>
                      <a:pt x="274" y="483"/>
                    </a:lnTo>
                    <a:lnTo>
                      <a:pt x="288" y="463"/>
                    </a:lnTo>
                    <a:lnTo>
                      <a:pt x="300" y="435"/>
                    </a:lnTo>
                    <a:lnTo>
                      <a:pt x="309" y="406"/>
                    </a:lnTo>
                    <a:lnTo>
                      <a:pt x="318" y="374"/>
                    </a:lnTo>
                    <a:lnTo>
                      <a:pt x="327" y="341"/>
                    </a:lnTo>
                    <a:lnTo>
                      <a:pt x="330" y="306"/>
                    </a:lnTo>
                    <a:lnTo>
                      <a:pt x="333" y="270"/>
                    </a:lnTo>
                    <a:lnTo>
                      <a:pt x="333" y="233"/>
                    </a:lnTo>
                    <a:lnTo>
                      <a:pt x="333" y="198"/>
                    </a:lnTo>
                    <a:lnTo>
                      <a:pt x="330" y="162"/>
                    </a:lnTo>
                    <a:lnTo>
                      <a:pt x="324" y="127"/>
                    </a:lnTo>
                    <a:lnTo>
                      <a:pt x="315" y="91"/>
                    </a:lnTo>
                    <a:lnTo>
                      <a:pt x="303" y="59"/>
                    </a:lnTo>
                    <a:lnTo>
                      <a:pt x="291" y="30"/>
                    </a:lnTo>
                    <a:lnTo>
                      <a:pt x="274" y="0"/>
                    </a:lnTo>
                    <a:close/>
                  </a:path>
                </a:pathLst>
              </a:custGeom>
              <a:solidFill>
                <a:srgbClr val="75BF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9" name="任意多边形 80942">
                <a:extLst>
                  <a:ext uri="{FF2B5EF4-FFF2-40B4-BE49-F238E27FC236}">
                    <a16:creationId xmlns:a16="http://schemas.microsoft.com/office/drawing/2014/main" xmlns="" id="{290F4343-E63B-4190-A197-36431C3FF9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2" y="3073"/>
                <a:ext cx="43" cy="41"/>
              </a:xfrm>
              <a:custGeom>
                <a:avLst/>
                <a:gdLst>
                  <a:gd name="T0" fmla="*/ 3 w 648"/>
                  <a:gd name="T1" fmla="*/ 0 h 615"/>
                  <a:gd name="T2" fmla="*/ 3 w 648"/>
                  <a:gd name="T3" fmla="*/ 1 h 615"/>
                  <a:gd name="T4" fmla="*/ 2 w 648"/>
                  <a:gd name="T5" fmla="*/ 1 h 615"/>
                  <a:gd name="T6" fmla="*/ 2 w 648"/>
                  <a:gd name="T7" fmla="*/ 1 h 615"/>
                  <a:gd name="T8" fmla="*/ 2 w 648"/>
                  <a:gd name="T9" fmla="*/ 2 h 615"/>
                  <a:gd name="T10" fmla="*/ 2 w 648"/>
                  <a:gd name="T11" fmla="*/ 2 h 615"/>
                  <a:gd name="T12" fmla="*/ 1 w 648"/>
                  <a:gd name="T13" fmla="*/ 2 h 615"/>
                  <a:gd name="T14" fmla="*/ 1 w 648"/>
                  <a:gd name="T15" fmla="*/ 2 h 615"/>
                  <a:gd name="T16" fmla="*/ 1 w 648"/>
                  <a:gd name="T17" fmla="*/ 2 h 615"/>
                  <a:gd name="T18" fmla="*/ 1 w 648"/>
                  <a:gd name="T19" fmla="*/ 2 h 615"/>
                  <a:gd name="T20" fmla="*/ 1 w 648"/>
                  <a:gd name="T21" fmla="*/ 3 h 615"/>
                  <a:gd name="T22" fmla="*/ 1 w 648"/>
                  <a:gd name="T23" fmla="*/ 3 h 615"/>
                  <a:gd name="T24" fmla="*/ 0 w 648"/>
                  <a:gd name="T25" fmla="*/ 3 h 615"/>
                  <a:gd name="T26" fmla="*/ 0 w 648"/>
                  <a:gd name="T27" fmla="*/ 3 h 615"/>
                  <a:gd name="T28" fmla="*/ 0 w 648"/>
                  <a:gd name="T29" fmla="*/ 3 h 615"/>
                  <a:gd name="T30" fmla="*/ 0 w 648"/>
                  <a:gd name="T31" fmla="*/ 3 h 615"/>
                  <a:gd name="T32" fmla="*/ 0 w 648"/>
                  <a:gd name="T33" fmla="*/ 3 h 615"/>
                  <a:gd name="T34" fmla="*/ 0 w 648"/>
                  <a:gd name="T35" fmla="*/ 3 h 615"/>
                  <a:gd name="T36" fmla="*/ 0 w 648"/>
                  <a:gd name="T37" fmla="*/ 3 h 615"/>
                  <a:gd name="T38" fmla="*/ 0 w 648"/>
                  <a:gd name="T39" fmla="*/ 3 h 615"/>
                  <a:gd name="T40" fmla="*/ 0 w 648"/>
                  <a:gd name="T41" fmla="*/ 3 h 615"/>
                  <a:gd name="T42" fmla="*/ 0 w 648"/>
                  <a:gd name="T43" fmla="*/ 2 h 615"/>
                  <a:gd name="T44" fmla="*/ 0 w 648"/>
                  <a:gd name="T45" fmla="*/ 2 h 615"/>
                  <a:gd name="T46" fmla="*/ 0 w 648"/>
                  <a:gd name="T47" fmla="*/ 2 h 615"/>
                  <a:gd name="T48" fmla="*/ 0 w 648"/>
                  <a:gd name="T49" fmla="*/ 2 h 615"/>
                  <a:gd name="T50" fmla="*/ 1 w 648"/>
                  <a:gd name="T51" fmla="*/ 2 h 615"/>
                  <a:gd name="T52" fmla="*/ 1 w 648"/>
                  <a:gd name="T53" fmla="*/ 2 h 615"/>
                  <a:gd name="T54" fmla="*/ 1 w 648"/>
                  <a:gd name="T55" fmla="*/ 2 h 615"/>
                  <a:gd name="T56" fmla="*/ 1 w 648"/>
                  <a:gd name="T57" fmla="*/ 2 h 615"/>
                  <a:gd name="T58" fmla="*/ 1 w 648"/>
                  <a:gd name="T59" fmla="*/ 1 h 615"/>
                  <a:gd name="T60" fmla="*/ 2 w 648"/>
                  <a:gd name="T61" fmla="*/ 1 h 615"/>
                  <a:gd name="T62" fmla="*/ 2 w 648"/>
                  <a:gd name="T63" fmla="*/ 1 h 615"/>
                  <a:gd name="T64" fmla="*/ 2 w 648"/>
                  <a:gd name="T65" fmla="*/ 1 h 615"/>
                  <a:gd name="T66" fmla="*/ 2 w 648"/>
                  <a:gd name="T67" fmla="*/ 1 h 615"/>
                  <a:gd name="T68" fmla="*/ 2 w 648"/>
                  <a:gd name="T69" fmla="*/ 0 h 615"/>
                  <a:gd name="T70" fmla="*/ 2 w 648"/>
                  <a:gd name="T71" fmla="*/ 0 h 615"/>
                  <a:gd name="T72" fmla="*/ 2 w 648"/>
                  <a:gd name="T73" fmla="*/ 0 h 615"/>
                  <a:gd name="T74" fmla="*/ 2 w 648"/>
                  <a:gd name="T75" fmla="*/ 0 h 615"/>
                  <a:gd name="T76" fmla="*/ 2 w 648"/>
                  <a:gd name="T77" fmla="*/ 0 h 615"/>
                  <a:gd name="T78" fmla="*/ 3 w 648"/>
                  <a:gd name="T79" fmla="*/ 0 h 615"/>
                  <a:gd name="T80" fmla="*/ 3 w 648"/>
                  <a:gd name="T81" fmla="*/ 0 h 615"/>
                  <a:gd name="T82" fmla="*/ 3 w 648"/>
                  <a:gd name="T83" fmla="*/ 0 h 615"/>
                  <a:gd name="T84" fmla="*/ 3 w 648"/>
                  <a:gd name="T85" fmla="*/ 0 h 615"/>
                  <a:gd name="T86" fmla="*/ 3 w 648"/>
                  <a:gd name="T87" fmla="*/ 0 h 615"/>
                  <a:gd name="T88" fmla="*/ 3 w 648"/>
                  <a:gd name="T89" fmla="*/ 0 h 615"/>
                  <a:gd name="T90" fmla="*/ 3 w 648"/>
                  <a:gd name="T91" fmla="*/ 0 h 615"/>
                  <a:gd name="T92" fmla="*/ 3 w 648"/>
                  <a:gd name="T93" fmla="*/ 0 h 615"/>
                  <a:gd name="T94" fmla="*/ 3 w 648"/>
                  <a:gd name="T95" fmla="*/ 0 h 615"/>
                  <a:gd name="T96" fmla="*/ 3 w 648"/>
                  <a:gd name="T97" fmla="*/ 0 h 615"/>
                  <a:gd name="T98" fmla="*/ 3 w 648"/>
                  <a:gd name="T99" fmla="*/ 0 h 615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648"/>
                  <a:gd name="T151" fmla="*/ 0 h 615"/>
                  <a:gd name="T152" fmla="*/ 648 w 648"/>
                  <a:gd name="T153" fmla="*/ 615 h 615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648" h="615">
                    <a:moveTo>
                      <a:pt x="633" y="79"/>
                    </a:moveTo>
                    <a:lnTo>
                      <a:pt x="603" y="126"/>
                    </a:lnTo>
                    <a:lnTo>
                      <a:pt x="554" y="194"/>
                    </a:lnTo>
                    <a:lnTo>
                      <a:pt x="491" y="273"/>
                    </a:lnTo>
                    <a:lnTo>
                      <a:pt x="418" y="358"/>
                    </a:lnTo>
                    <a:lnTo>
                      <a:pt x="377" y="400"/>
                    </a:lnTo>
                    <a:lnTo>
                      <a:pt x="335" y="441"/>
                    </a:lnTo>
                    <a:lnTo>
                      <a:pt x="298" y="479"/>
                    </a:lnTo>
                    <a:lnTo>
                      <a:pt x="256" y="515"/>
                    </a:lnTo>
                    <a:lnTo>
                      <a:pt x="215" y="544"/>
                    </a:lnTo>
                    <a:lnTo>
                      <a:pt x="176" y="571"/>
                    </a:lnTo>
                    <a:lnTo>
                      <a:pt x="138" y="591"/>
                    </a:lnTo>
                    <a:lnTo>
                      <a:pt x="103" y="603"/>
                    </a:lnTo>
                    <a:lnTo>
                      <a:pt x="71" y="612"/>
                    </a:lnTo>
                    <a:lnTo>
                      <a:pt x="47" y="615"/>
                    </a:lnTo>
                    <a:lnTo>
                      <a:pt x="26" y="615"/>
                    </a:lnTo>
                    <a:lnTo>
                      <a:pt x="14" y="612"/>
                    </a:lnTo>
                    <a:lnTo>
                      <a:pt x="6" y="609"/>
                    </a:lnTo>
                    <a:lnTo>
                      <a:pt x="0" y="600"/>
                    </a:lnTo>
                    <a:lnTo>
                      <a:pt x="0" y="591"/>
                    </a:lnTo>
                    <a:lnTo>
                      <a:pt x="3" y="583"/>
                    </a:lnTo>
                    <a:lnTo>
                      <a:pt x="17" y="558"/>
                    </a:lnTo>
                    <a:lnTo>
                      <a:pt x="39" y="535"/>
                    </a:lnTo>
                    <a:lnTo>
                      <a:pt x="65" y="512"/>
                    </a:lnTo>
                    <a:lnTo>
                      <a:pt x="88" y="494"/>
                    </a:lnTo>
                    <a:lnTo>
                      <a:pt x="118" y="473"/>
                    </a:lnTo>
                    <a:lnTo>
                      <a:pt x="156" y="444"/>
                    </a:lnTo>
                    <a:lnTo>
                      <a:pt x="203" y="406"/>
                    </a:lnTo>
                    <a:lnTo>
                      <a:pt x="253" y="358"/>
                    </a:lnTo>
                    <a:lnTo>
                      <a:pt x="306" y="309"/>
                    </a:lnTo>
                    <a:lnTo>
                      <a:pt x="359" y="250"/>
                    </a:lnTo>
                    <a:lnTo>
                      <a:pt x="406" y="191"/>
                    </a:lnTo>
                    <a:lnTo>
                      <a:pt x="429" y="159"/>
                    </a:lnTo>
                    <a:lnTo>
                      <a:pt x="447" y="126"/>
                    </a:lnTo>
                    <a:lnTo>
                      <a:pt x="468" y="97"/>
                    </a:lnTo>
                    <a:lnTo>
                      <a:pt x="489" y="73"/>
                    </a:lnTo>
                    <a:lnTo>
                      <a:pt x="509" y="50"/>
                    </a:lnTo>
                    <a:lnTo>
                      <a:pt x="529" y="32"/>
                    </a:lnTo>
                    <a:lnTo>
                      <a:pt x="548" y="20"/>
                    </a:lnTo>
                    <a:lnTo>
                      <a:pt x="568" y="8"/>
                    </a:lnTo>
                    <a:lnTo>
                      <a:pt x="586" y="3"/>
                    </a:lnTo>
                    <a:lnTo>
                      <a:pt x="600" y="0"/>
                    </a:lnTo>
                    <a:lnTo>
                      <a:pt x="615" y="0"/>
                    </a:lnTo>
                    <a:lnTo>
                      <a:pt x="627" y="3"/>
                    </a:lnTo>
                    <a:lnTo>
                      <a:pt x="639" y="8"/>
                    </a:lnTo>
                    <a:lnTo>
                      <a:pt x="645" y="17"/>
                    </a:lnTo>
                    <a:lnTo>
                      <a:pt x="648" y="29"/>
                    </a:lnTo>
                    <a:lnTo>
                      <a:pt x="645" y="43"/>
                    </a:lnTo>
                    <a:lnTo>
                      <a:pt x="642" y="62"/>
                    </a:lnTo>
                    <a:lnTo>
                      <a:pt x="633" y="79"/>
                    </a:lnTo>
                    <a:close/>
                  </a:path>
                </a:pathLst>
              </a:custGeom>
              <a:solidFill>
                <a:srgbClr val="3BA2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0" name="任意多边形 80943">
                <a:extLst>
                  <a:ext uri="{FF2B5EF4-FFF2-40B4-BE49-F238E27FC236}">
                    <a16:creationId xmlns:a16="http://schemas.microsoft.com/office/drawing/2014/main" xmlns="" id="{DE1207CC-C0EF-4248-97D1-FE5ED262D5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7" y="3067"/>
                <a:ext cx="40" cy="25"/>
              </a:xfrm>
              <a:custGeom>
                <a:avLst/>
                <a:gdLst>
                  <a:gd name="T0" fmla="*/ 2 w 609"/>
                  <a:gd name="T1" fmla="*/ 0 h 371"/>
                  <a:gd name="T2" fmla="*/ 2 w 609"/>
                  <a:gd name="T3" fmla="*/ 0 h 371"/>
                  <a:gd name="T4" fmla="*/ 2 w 609"/>
                  <a:gd name="T5" fmla="*/ 1 h 371"/>
                  <a:gd name="T6" fmla="*/ 2 w 609"/>
                  <a:gd name="T7" fmla="*/ 1 h 371"/>
                  <a:gd name="T8" fmla="*/ 2 w 609"/>
                  <a:gd name="T9" fmla="*/ 1 h 371"/>
                  <a:gd name="T10" fmla="*/ 2 w 609"/>
                  <a:gd name="T11" fmla="*/ 1 h 371"/>
                  <a:gd name="T12" fmla="*/ 1 w 609"/>
                  <a:gd name="T13" fmla="*/ 1 h 371"/>
                  <a:gd name="T14" fmla="*/ 1 w 609"/>
                  <a:gd name="T15" fmla="*/ 1 h 371"/>
                  <a:gd name="T16" fmla="*/ 1 w 609"/>
                  <a:gd name="T17" fmla="*/ 1 h 371"/>
                  <a:gd name="T18" fmla="*/ 1 w 609"/>
                  <a:gd name="T19" fmla="*/ 1 h 371"/>
                  <a:gd name="T20" fmla="*/ 1 w 609"/>
                  <a:gd name="T21" fmla="*/ 1 h 371"/>
                  <a:gd name="T22" fmla="*/ 1 w 609"/>
                  <a:gd name="T23" fmla="*/ 1 h 371"/>
                  <a:gd name="T24" fmla="*/ 1 w 609"/>
                  <a:gd name="T25" fmla="*/ 1 h 371"/>
                  <a:gd name="T26" fmla="*/ 0 w 609"/>
                  <a:gd name="T27" fmla="*/ 1 h 371"/>
                  <a:gd name="T28" fmla="*/ 0 w 609"/>
                  <a:gd name="T29" fmla="*/ 1 h 371"/>
                  <a:gd name="T30" fmla="*/ 0 w 609"/>
                  <a:gd name="T31" fmla="*/ 1 h 371"/>
                  <a:gd name="T32" fmla="*/ 0 w 609"/>
                  <a:gd name="T33" fmla="*/ 1 h 371"/>
                  <a:gd name="T34" fmla="*/ 0 w 609"/>
                  <a:gd name="T35" fmla="*/ 1 h 371"/>
                  <a:gd name="T36" fmla="*/ 0 w 609"/>
                  <a:gd name="T37" fmla="*/ 1 h 371"/>
                  <a:gd name="T38" fmla="*/ 0 w 609"/>
                  <a:gd name="T39" fmla="*/ 1 h 371"/>
                  <a:gd name="T40" fmla="*/ 0 w 609"/>
                  <a:gd name="T41" fmla="*/ 2 h 371"/>
                  <a:gd name="T42" fmla="*/ 0 w 609"/>
                  <a:gd name="T43" fmla="*/ 2 h 371"/>
                  <a:gd name="T44" fmla="*/ 0 w 609"/>
                  <a:gd name="T45" fmla="*/ 2 h 371"/>
                  <a:gd name="T46" fmla="*/ 0 w 609"/>
                  <a:gd name="T47" fmla="*/ 2 h 371"/>
                  <a:gd name="T48" fmla="*/ 0 w 609"/>
                  <a:gd name="T49" fmla="*/ 2 h 371"/>
                  <a:gd name="T50" fmla="*/ 0 w 609"/>
                  <a:gd name="T51" fmla="*/ 2 h 371"/>
                  <a:gd name="T52" fmla="*/ 0 w 609"/>
                  <a:gd name="T53" fmla="*/ 2 h 371"/>
                  <a:gd name="T54" fmla="*/ 0 w 609"/>
                  <a:gd name="T55" fmla="*/ 2 h 371"/>
                  <a:gd name="T56" fmla="*/ 1 w 609"/>
                  <a:gd name="T57" fmla="*/ 2 h 371"/>
                  <a:gd name="T58" fmla="*/ 1 w 609"/>
                  <a:gd name="T59" fmla="*/ 2 h 371"/>
                  <a:gd name="T60" fmla="*/ 1 w 609"/>
                  <a:gd name="T61" fmla="*/ 1 h 371"/>
                  <a:gd name="T62" fmla="*/ 1 w 609"/>
                  <a:gd name="T63" fmla="*/ 1 h 371"/>
                  <a:gd name="T64" fmla="*/ 1 w 609"/>
                  <a:gd name="T65" fmla="*/ 1 h 371"/>
                  <a:gd name="T66" fmla="*/ 1 w 609"/>
                  <a:gd name="T67" fmla="*/ 1 h 371"/>
                  <a:gd name="T68" fmla="*/ 1 w 609"/>
                  <a:gd name="T69" fmla="*/ 1 h 371"/>
                  <a:gd name="T70" fmla="*/ 2 w 609"/>
                  <a:gd name="T71" fmla="*/ 1 h 371"/>
                  <a:gd name="T72" fmla="*/ 2 w 609"/>
                  <a:gd name="T73" fmla="*/ 1 h 371"/>
                  <a:gd name="T74" fmla="*/ 2 w 609"/>
                  <a:gd name="T75" fmla="*/ 1 h 371"/>
                  <a:gd name="T76" fmla="*/ 2 w 609"/>
                  <a:gd name="T77" fmla="*/ 1 h 371"/>
                  <a:gd name="T78" fmla="*/ 2 w 609"/>
                  <a:gd name="T79" fmla="*/ 1 h 371"/>
                  <a:gd name="T80" fmla="*/ 2 w 609"/>
                  <a:gd name="T81" fmla="*/ 1 h 371"/>
                  <a:gd name="T82" fmla="*/ 2 w 609"/>
                  <a:gd name="T83" fmla="*/ 1 h 371"/>
                  <a:gd name="T84" fmla="*/ 2 w 609"/>
                  <a:gd name="T85" fmla="*/ 1 h 371"/>
                  <a:gd name="T86" fmla="*/ 3 w 609"/>
                  <a:gd name="T87" fmla="*/ 0 h 371"/>
                  <a:gd name="T88" fmla="*/ 3 w 609"/>
                  <a:gd name="T89" fmla="*/ 0 h 371"/>
                  <a:gd name="T90" fmla="*/ 3 w 609"/>
                  <a:gd name="T91" fmla="*/ 0 h 371"/>
                  <a:gd name="T92" fmla="*/ 3 w 609"/>
                  <a:gd name="T93" fmla="*/ 0 h 371"/>
                  <a:gd name="T94" fmla="*/ 3 w 609"/>
                  <a:gd name="T95" fmla="*/ 0 h 371"/>
                  <a:gd name="T96" fmla="*/ 3 w 609"/>
                  <a:gd name="T97" fmla="*/ 0 h 371"/>
                  <a:gd name="T98" fmla="*/ 3 w 609"/>
                  <a:gd name="T99" fmla="*/ 0 h 371"/>
                  <a:gd name="T100" fmla="*/ 3 w 609"/>
                  <a:gd name="T101" fmla="*/ 0 h 371"/>
                  <a:gd name="T102" fmla="*/ 2 w 609"/>
                  <a:gd name="T103" fmla="*/ 0 h 371"/>
                  <a:gd name="T104" fmla="*/ 2 w 609"/>
                  <a:gd name="T105" fmla="*/ 0 h 371"/>
                  <a:gd name="T106" fmla="*/ 2 w 609"/>
                  <a:gd name="T107" fmla="*/ 0 h 371"/>
                  <a:gd name="T108" fmla="*/ 2 w 609"/>
                  <a:gd name="T109" fmla="*/ 0 h 371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609"/>
                  <a:gd name="T166" fmla="*/ 0 h 371"/>
                  <a:gd name="T167" fmla="*/ 609 w 609"/>
                  <a:gd name="T168" fmla="*/ 371 h 371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609" h="371">
                    <a:moveTo>
                      <a:pt x="524" y="41"/>
                    </a:moveTo>
                    <a:lnTo>
                      <a:pt x="471" y="97"/>
                    </a:lnTo>
                    <a:lnTo>
                      <a:pt x="442" y="127"/>
                    </a:lnTo>
                    <a:lnTo>
                      <a:pt x="412" y="154"/>
                    </a:lnTo>
                    <a:lnTo>
                      <a:pt x="379" y="177"/>
                    </a:lnTo>
                    <a:lnTo>
                      <a:pt x="345" y="194"/>
                    </a:lnTo>
                    <a:lnTo>
                      <a:pt x="310" y="209"/>
                    </a:lnTo>
                    <a:lnTo>
                      <a:pt x="291" y="215"/>
                    </a:lnTo>
                    <a:lnTo>
                      <a:pt x="271" y="218"/>
                    </a:lnTo>
                    <a:lnTo>
                      <a:pt x="233" y="225"/>
                    </a:lnTo>
                    <a:lnTo>
                      <a:pt x="197" y="233"/>
                    </a:lnTo>
                    <a:lnTo>
                      <a:pt x="162" y="242"/>
                    </a:lnTo>
                    <a:lnTo>
                      <a:pt x="126" y="254"/>
                    </a:lnTo>
                    <a:lnTo>
                      <a:pt x="94" y="265"/>
                    </a:lnTo>
                    <a:lnTo>
                      <a:pt x="65" y="280"/>
                    </a:lnTo>
                    <a:lnTo>
                      <a:pt x="38" y="291"/>
                    </a:lnTo>
                    <a:lnTo>
                      <a:pt x="18" y="306"/>
                    </a:lnTo>
                    <a:lnTo>
                      <a:pt x="9" y="316"/>
                    </a:lnTo>
                    <a:lnTo>
                      <a:pt x="3" y="324"/>
                    </a:lnTo>
                    <a:lnTo>
                      <a:pt x="0" y="330"/>
                    </a:lnTo>
                    <a:lnTo>
                      <a:pt x="0" y="339"/>
                    </a:lnTo>
                    <a:lnTo>
                      <a:pt x="6" y="348"/>
                    </a:lnTo>
                    <a:lnTo>
                      <a:pt x="12" y="353"/>
                    </a:lnTo>
                    <a:lnTo>
                      <a:pt x="29" y="365"/>
                    </a:lnTo>
                    <a:lnTo>
                      <a:pt x="53" y="371"/>
                    </a:lnTo>
                    <a:lnTo>
                      <a:pt x="80" y="371"/>
                    </a:lnTo>
                    <a:lnTo>
                      <a:pt x="94" y="368"/>
                    </a:lnTo>
                    <a:lnTo>
                      <a:pt x="109" y="365"/>
                    </a:lnTo>
                    <a:lnTo>
                      <a:pt x="123" y="356"/>
                    </a:lnTo>
                    <a:lnTo>
                      <a:pt x="135" y="348"/>
                    </a:lnTo>
                    <a:lnTo>
                      <a:pt x="162" y="330"/>
                    </a:lnTo>
                    <a:lnTo>
                      <a:pt x="191" y="319"/>
                    </a:lnTo>
                    <a:lnTo>
                      <a:pt x="223" y="309"/>
                    </a:lnTo>
                    <a:lnTo>
                      <a:pt x="256" y="300"/>
                    </a:lnTo>
                    <a:lnTo>
                      <a:pt x="333" y="283"/>
                    </a:lnTo>
                    <a:lnTo>
                      <a:pt x="371" y="271"/>
                    </a:lnTo>
                    <a:lnTo>
                      <a:pt x="415" y="254"/>
                    </a:lnTo>
                    <a:lnTo>
                      <a:pt x="453" y="233"/>
                    </a:lnTo>
                    <a:lnTo>
                      <a:pt x="486" y="212"/>
                    </a:lnTo>
                    <a:lnTo>
                      <a:pt x="509" y="194"/>
                    </a:lnTo>
                    <a:lnTo>
                      <a:pt x="530" y="174"/>
                    </a:lnTo>
                    <a:lnTo>
                      <a:pt x="547" y="154"/>
                    </a:lnTo>
                    <a:lnTo>
                      <a:pt x="563" y="129"/>
                    </a:lnTo>
                    <a:lnTo>
                      <a:pt x="592" y="83"/>
                    </a:lnTo>
                    <a:lnTo>
                      <a:pt x="604" y="60"/>
                    </a:lnTo>
                    <a:lnTo>
                      <a:pt x="609" y="35"/>
                    </a:lnTo>
                    <a:lnTo>
                      <a:pt x="606" y="18"/>
                    </a:lnTo>
                    <a:lnTo>
                      <a:pt x="604" y="12"/>
                    </a:lnTo>
                    <a:lnTo>
                      <a:pt x="601" y="6"/>
                    </a:lnTo>
                    <a:lnTo>
                      <a:pt x="595" y="3"/>
                    </a:lnTo>
                    <a:lnTo>
                      <a:pt x="589" y="0"/>
                    </a:lnTo>
                    <a:lnTo>
                      <a:pt x="580" y="3"/>
                    </a:lnTo>
                    <a:lnTo>
                      <a:pt x="571" y="6"/>
                    </a:lnTo>
                    <a:lnTo>
                      <a:pt x="547" y="18"/>
                    </a:lnTo>
                    <a:lnTo>
                      <a:pt x="524" y="41"/>
                    </a:lnTo>
                    <a:close/>
                  </a:path>
                </a:pathLst>
              </a:custGeom>
              <a:solidFill>
                <a:srgbClr val="3BA2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1" name="任意多边形 80944">
                <a:extLst>
                  <a:ext uri="{FF2B5EF4-FFF2-40B4-BE49-F238E27FC236}">
                    <a16:creationId xmlns:a16="http://schemas.microsoft.com/office/drawing/2014/main" xmlns="" id="{2E9B668B-3774-4963-AED9-192FB00AD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0" y="3103"/>
                <a:ext cx="31" cy="24"/>
              </a:xfrm>
              <a:custGeom>
                <a:avLst/>
                <a:gdLst>
                  <a:gd name="T0" fmla="*/ 0 w 462"/>
                  <a:gd name="T1" fmla="*/ 1 h 361"/>
                  <a:gd name="T2" fmla="*/ 0 w 462"/>
                  <a:gd name="T3" fmla="*/ 1 h 361"/>
                  <a:gd name="T4" fmla="*/ 0 w 462"/>
                  <a:gd name="T5" fmla="*/ 1 h 361"/>
                  <a:gd name="T6" fmla="*/ 1 w 462"/>
                  <a:gd name="T7" fmla="*/ 1 h 361"/>
                  <a:gd name="T8" fmla="*/ 1 w 462"/>
                  <a:gd name="T9" fmla="*/ 0 h 361"/>
                  <a:gd name="T10" fmla="*/ 1 w 462"/>
                  <a:gd name="T11" fmla="*/ 0 h 361"/>
                  <a:gd name="T12" fmla="*/ 1 w 462"/>
                  <a:gd name="T13" fmla="*/ 0 h 361"/>
                  <a:gd name="T14" fmla="*/ 1 w 462"/>
                  <a:gd name="T15" fmla="*/ 0 h 361"/>
                  <a:gd name="T16" fmla="*/ 1 w 462"/>
                  <a:gd name="T17" fmla="*/ 0 h 361"/>
                  <a:gd name="T18" fmla="*/ 1 w 462"/>
                  <a:gd name="T19" fmla="*/ 0 h 361"/>
                  <a:gd name="T20" fmla="*/ 1 w 462"/>
                  <a:gd name="T21" fmla="*/ 0 h 361"/>
                  <a:gd name="T22" fmla="*/ 1 w 462"/>
                  <a:gd name="T23" fmla="*/ 0 h 361"/>
                  <a:gd name="T24" fmla="*/ 1 w 462"/>
                  <a:gd name="T25" fmla="*/ 0 h 361"/>
                  <a:gd name="T26" fmla="*/ 1 w 462"/>
                  <a:gd name="T27" fmla="*/ 0 h 361"/>
                  <a:gd name="T28" fmla="*/ 1 w 462"/>
                  <a:gd name="T29" fmla="*/ 0 h 361"/>
                  <a:gd name="T30" fmla="*/ 1 w 462"/>
                  <a:gd name="T31" fmla="*/ 0 h 361"/>
                  <a:gd name="T32" fmla="*/ 1 w 462"/>
                  <a:gd name="T33" fmla="*/ 1 h 361"/>
                  <a:gd name="T34" fmla="*/ 1 w 462"/>
                  <a:gd name="T35" fmla="*/ 1 h 361"/>
                  <a:gd name="T36" fmla="*/ 1 w 462"/>
                  <a:gd name="T37" fmla="*/ 1 h 361"/>
                  <a:gd name="T38" fmla="*/ 1 w 462"/>
                  <a:gd name="T39" fmla="*/ 1 h 361"/>
                  <a:gd name="T40" fmla="*/ 1 w 462"/>
                  <a:gd name="T41" fmla="*/ 1 h 361"/>
                  <a:gd name="T42" fmla="*/ 1 w 462"/>
                  <a:gd name="T43" fmla="*/ 1 h 361"/>
                  <a:gd name="T44" fmla="*/ 1 w 462"/>
                  <a:gd name="T45" fmla="*/ 1 h 361"/>
                  <a:gd name="T46" fmla="*/ 2 w 462"/>
                  <a:gd name="T47" fmla="*/ 0 h 361"/>
                  <a:gd name="T48" fmla="*/ 2 w 462"/>
                  <a:gd name="T49" fmla="*/ 0 h 361"/>
                  <a:gd name="T50" fmla="*/ 2 w 462"/>
                  <a:gd name="T51" fmla="*/ 0 h 361"/>
                  <a:gd name="T52" fmla="*/ 2 w 462"/>
                  <a:gd name="T53" fmla="*/ 0 h 361"/>
                  <a:gd name="T54" fmla="*/ 2 w 462"/>
                  <a:gd name="T55" fmla="*/ 0 h 361"/>
                  <a:gd name="T56" fmla="*/ 2 w 462"/>
                  <a:gd name="T57" fmla="*/ 1 h 361"/>
                  <a:gd name="T58" fmla="*/ 2 w 462"/>
                  <a:gd name="T59" fmla="*/ 1 h 361"/>
                  <a:gd name="T60" fmla="*/ 1 w 462"/>
                  <a:gd name="T61" fmla="*/ 1 h 361"/>
                  <a:gd name="T62" fmla="*/ 1 w 462"/>
                  <a:gd name="T63" fmla="*/ 1 h 361"/>
                  <a:gd name="T64" fmla="*/ 1 w 462"/>
                  <a:gd name="T65" fmla="*/ 1 h 361"/>
                  <a:gd name="T66" fmla="*/ 0 w 462"/>
                  <a:gd name="T67" fmla="*/ 1 h 361"/>
                  <a:gd name="T68" fmla="*/ 0 w 462"/>
                  <a:gd name="T69" fmla="*/ 2 h 361"/>
                  <a:gd name="T70" fmla="*/ 0 w 462"/>
                  <a:gd name="T71" fmla="*/ 2 h 361"/>
                  <a:gd name="T72" fmla="*/ 0 w 462"/>
                  <a:gd name="T73" fmla="*/ 2 h 361"/>
                  <a:gd name="T74" fmla="*/ 0 w 462"/>
                  <a:gd name="T75" fmla="*/ 1 h 361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62"/>
                  <a:gd name="T115" fmla="*/ 0 h 361"/>
                  <a:gd name="T116" fmla="*/ 462 w 462"/>
                  <a:gd name="T117" fmla="*/ 361 h 361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62" h="361">
                    <a:moveTo>
                      <a:pt x="53" y="303"/>
                    </a:moveTo>
                    <a:lnTo>
                      <a:pt x="64" y="291"/>
                    </a:lnTo>
                    <a:lnTo>
                      <a:pt x="73" y="279"/>
                    </a:lnTo>
                    <a:lnTo>
                      <a:pt x="82" y="264"/>
                    </a:lnTo>
                    <a:lnTo>
                      <a:pt x="88" y="247"/>
                    </a:lnTo>
                    <a:lnTo>
                      <a:pt x="94" y="209"/>
                    </a:lnTo>
                    <a:lnTo>
                      <a:pt x="103" y="170"/>
                    </a:lnTo>
                    <a:lnTo>
                      <a:pt x="112" y="130"/>
                    </a:lnTo>
                    <a:lnTo>
                      <a:pt x="118" y="108"/>
                    </a:lnTo>
                    <a:lnTo>
                      <a:pt x="129" y="88"/>
                    </a:lnTo>
                    <a:lnTo>
                      <a:pt x="138" y="70"/>
                    </a:lnTo>
                    <a:lnTo>
                      <a:pt x="153" y="53"/>
                    </a:lnTo>
                    <a:lnTo>
                      <a:pt x="173" y="38"/>
                    </a:lnTo>
                    <a:lnTo>
                      <a:pt x="194" y="23"/>
                    </a:lnTo>
                    <a:lnTo>
                      <a:pt x="218" y="14"/>
                    </a:lnTo>
                    <a:lnTo>
                      <a:pt x="238" y="5"/>
                    </a:lnTo>
                    <a:lnTo>
                      <a:pt x="253" y="3"/>
                    </a:lnTo>
                    <a:lnTo>
                      <a:pt x="268" y="0"/>
                    </a:lnTo>
                    <a:lnTo>
                      <a:pt x="280" y="3"/>
                    </a:lnTo>
                    <a:lnTo>
                      <a:pt x="288" y="5"/>
                    </a:lnTo>
                    <a:lnTo>
                      <a:pt x="297" y="11"/>
                    </a:lnTo>
                    <a:lnTo>
                      <a:pt x="300" y="17"/>
                    </a:lnTo>
                    <a:lnTo>
                      <a:pt x="303" y="26"/>
                    </a:lnTo>
                    <a:lnTo>
                      <a:pt x="303" y="33"/>
                    </a:lnTo>
                    <a:lnTo>
                      <a:pt x="303" y="41"/>
                    </a:lnTo>
                    <a:lnTo>
                      <a:pt x="300" y="50"/>
                    </a:lnTo>
                    <a:lnTo>
                      <a:pt x="294" y="56"/>
                    </a:lnTo>
                    <a:lnTo>
                      <a:pt x="288" y="62"/>
                    </a:lnTo>
                    <a:lnTo>
                      <a:pt x="280" y="68"/>
                    </a:lnTo>
                    <a:lnTo>
                      <a:pt x="268" y="70"/>
                    </a:lnTo>
                    <a:lnTo>
                      <a:pt x="247" y="82"/>
                    </a:lnTo>
                    <a:lnTo>
                      <a:pt x="218" y="100"/>
                    </a:lnTo>
                    <a:lnTo>
                      <a:pt x="192" y="124"/>
                    </a:lnTo>
                    <a:lnTo>
                      <a:pt x="167" y="150"/>
                    </a:lnTo>
                    <a:lnTo>
                      <a:pt x="150" y="173"/>
                    </a:lnTo>
                    <a:lnTo>
                      <a:pt x="144" y="182"/>
                    </a:lnTo>
                    <a:lnTo>
                      <a:pt x="141" y="191"/>
                    </a:lnTo>
                    <a:lnTo>
                      <a:pt x="141" y="197"/>
                    </a:lnTo>
                    <a:lnTo>
                      <a:pt x="147" y="202"/>
                    </a:lnTo>
                    <a:lnTo>
                      <a:pt x="153" y="202"/>
                    </a:lnTo>
                    <a:lnTo>
                      <a:pt x="167" y="199"/>
                    </a:lnTo>
                    <a:lnTo>
                      <a:pt x="197" y="194"/>
                    </a:lnTo>
                    <a:lnTo>
                      <a:pt x="221" y="182"/>
                    </a:lnTo>
                    <a:lnTo>
                      <a:pt x="244" y="173"/>
                    </a:lnTo>
                    <a:lnTo>
                      <a:pt x="268" y="159"/>
                    </a:lnTo>
                    <a:lnTo>
                      <a:pt x="312" y="130"/>
                    </a:lnTo>
                    <a:lnTo>
                      <a:pt x="365" y="91"/>
                    </a:lnTo>
                    <a:lnTo>
                      <a:pt x="391" y="73"/>
                    </a:lnTo>
                    <a:lnTo>
                      <a:pt x="417" y="59"/>
                    </a:lnTo>
                    <a:lnTo>
                      <a:pt x="439" y="50"/>
                    </a:lnTo>
                    <a:lnTo>
                      <a:pt x="453" y="47"/>
                    </a:lnTo>
                    <a:lnTo>
                      <a:pt x="459" y="47"/>
                    </a:lnTo>
                    <a:lnTo>
                      <a:pt x="462" y="50"/>
                    </a:lnTo>
                    <a:lnTo>
                      <a:pt x="462" y="56"/>
                    </a:lnTo>
                    <a:lnTo>
                      <a:pt x="462" y="65"/>
                    </a:lnTo>
                    <a:lnTo>
                      <a:pt x="450" y="88"/>
                    </a:lnTo>
                    <a:lnTo>
                      <a:pt x="426" y="127"/>
                    </a:lnTo>
                    <a:lnTo>
                      <a:pt x="394" y="165"/>
                    </a:lnTo>
                    <a:lnTo>
                      <a:pt x="368" y="194"/>
                    </a:lnTo>
                    <a:lnTo>
                      <a:pt x="338" y="218"/>
                    </a:lnTo>
                    <a:lnTo>
                      <a:pt x="315" y="232"/>
                    </a:lnTo>
                    <a:lnTo>
                      <a:pt x="288" y="244"/>
                    </a:lnTo>
                    <a:lnTo>
                      <a:pt x="264" y="253"/>
                    </a:lnTo>
                    <a:lnTo>
                      <a:pt x="221" y="262"/>
                    </a:lnTo>
                    <a:lnTo>
                      <a:pt x="200" y="270"/>
                    </a:lnTo>
                    <a:lnTo>
                      <a:pt x="173" y="282"/>
                    </a:lnTo>
                    <a:lnTo>
                      <a:pt x="115" y="309"/>
                    </a:lnTo>
                    <a:lnTo>
                      <a:pt x="62" y="338"/>
                    </a:lnTo>
                    <a:lnTo>
                      <a:pt x="24" y="358"/>
                    </a:lnTo>
                    <a:lnTo>
                      <a:pt x="11" y="361"/>
                    </a:lnTo>
                    <a:lnTo>
                      <a:pt x="5" y="361"/>
                    </a:lnTo>
                    <a:lnTo>
                      <a:pt x="0" y="358"/>
                    </a:lnTo>
                    <a:lnTo>
                      <a:pt x="0" y="353"/>
                    </a:lnTo>
                    <a:lnTo>
                      <a:pt x="2" y="344"/>
                    </a:lnTo>
                    <a:lnTo>
                      <a:pt x="14" y="332"/>
                    </a:lnTo>
                    <a:lnTo>
                      <a:pt x="30" y="321"/>
                    </a:lnTo>
                    <a:lnTo>
                      <a:pt x="53" y="303"/>
                    </a:lnTo>
                    <a:close/>
                  </a:path>
                </a:pathLst>
              </a:custGeom>
              <a:solidFill>
                <a:srgbClr val="ABAD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2" name="任意多边形 80945">
                <a:extLst>
                  <a:ext uri="{FF2B5EF4-FFF2-40B4-BE49-F238E27FC236}">
                    <a16:creationId xmlns:a16="http://schemas.microsoft.com/office/drawing/2014/main" xmlns="" id="{96F739C8-26F5-4697-BF98-1AC4DCEC3A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3" y="3088"/>
                <a:ext cx="21" cy="34"/>
              </a:xfrm>
              <a:custGeom>
                <a:avLst/>
                <a:gdLst>
                  <a:gd name="T0" fmla="*/ 1 w 312"/>
                  <a:gd name="T1" fmla="*/ 0 h 506"/>
                  <a:gd name="T2" fmla="*/ 1 w 312"/>
                  <a:gd name="T3" fmla="*/ 0 h 506"/>
                  <a:gd name="T4" fmla="*/ 1 w 312"/>
                  <a:gd name="T5" fmla="*/ 1 h 506"/>
                  <a:gd name="T6" fmla="*/ 1 w 312"/>
                  <a:gd name="T7" fmla="*/ 1 h 506"/>
                  <a:gd name="T8" fmla="*/ 1 w 312"/>
                  <a:gd name="T9" fmla="*/ 1 h 506"/>
                  <a:gd name="T10" fmla="*/ 0 w 312"/>
                  <a:gd name="T11" fmla="*/ 2 h 506"/>
                  <a:gd name="T12" fmla="*/ 0 w 312"/>
                  <a:gd name="T13" fmla="*/ 2 h 506"/>
                  <a:gd name="T14" fmla="*/ 0 w 312"/>
                  <a:gd name="T15" fmla="*/ 2 h 506"/>
                  <a:gd name="T16" fmla="*/ 0 w 312"/>
                  <a:gd name="T17" fmla="*/ 2 h 506"/>
                  <a:gd name="T18" fmla="*/ 0 w 312"/>
                  <a:gd name="T19" fmla="*/ 2 h 506"/>
                  <a:gd name="T20" fmla="*/ 0 w 312"/>
                  <a:gd name="T21" fmla="*/ 2 h 506"/>
                  <a:gd name="T22" fmla="*/ 0 w 312"/>
                  <a:gd name="T23" fmla="*/ 2 h 506"/>
                  <a:gd name="T24" fmla="*/ 0 w 312"/>
                  <a:gd name="T25" fmla="*/ 2 h 506"/>
                  <a:gd name="T26" fmla="*/ 1 w 312"/>
                  <a:gd name="T27" fmla="*/ 2 h 506"/>
                  <a:gd name="T28" fmla="*/ 1 w 312"/>
                  <a:gd name="T29" fmla="*/ 2 h 506"/>
                  <a:gd name="T30" fmla="*/ 1 w 312"/>
                  <a:gd name="T31" fmla="*/ 2 h 506"/>
                  <a:gd name="T32" fmla="*/ 1 w 312"/>
                  <a:gd name="T33" fmla="*/ 2 h 506"/>
                  <a:gd name="T34" fmla="*/ 1 w 312"/>
                  <a:gd name="T35" fmla="*/ 2 h 506"/>
                  <a:gd name="T36" fmla="*/ 1 w 312"/>
                  <a:gd name="T37" fmla="*/ 2 h 506"/>
                  <a:gd name="T38" fmla="*/ 1 w 312"/>
                  <a:gd name="T39" fmla="*/ 2 h 506"/>
                  <a:gd name="T40" fmla="*/ 1 w 312"/>
                  <a:gd name="T41" fmla="*/ 2 h 506"/>
                  <a:gd name="T42" fmla="*/ 1 w 312"/>
                  <a:gd name="T43" fmla="*/ 1 h 506"/>
                  <a:gd name="T44" fmla="*/ 1 w 312"/>
                  <a:gd name="T45" fmla="*/ 1 h 506"/>
                  <a:gd name="T46" fmla="*/ 1 w 312"/>
                  <a:gd name="T47" fmla="*/ 1 h 506"/>
                  <a:gd name="T48" fmla="*/ 1 w 312"/>
                  <a:gd name="T49" fmla="*/ 1 h 506"/>
                  <a:gd name="T50" fmla="*/ 1 w 312"/>
                  <a:gd name="T51" fmla="*/ 1 h 506"/>
                  <a:gd name="T52" fmla="*/ 1 w 312"/>
                  <a:gd name="T53" fmla="*/ 1 h 506"/>
                  <a:gd name="T54" fmla="*/ 1 w 312"/>
                  <a:gd name="T55" fmla="*/ 0 h 506"/>
                  <a:gd name="T56" fmla="*/ 1 w 312"/>
                  <a:gd name="T57" fmla="*/ 0 h 506"/>
                  <a:gd name="T58" fmla="*/ 1 w 312"/>
                  <a:gd name="T59" fmla="*/ 0 h 50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12"/>
                  <a:gd name="T91" fmla="*/ 0 h 506"/>
                  <a:gd name="T92" fmla="*/ 312 w 312"/>
                  <a:gd name="T93" fmla="*/ 506 h 50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12" h="506">
                    <a:moveTo>
                      <a:pt x="289" y="0"/>
                    </a:moveTo>
                    <a:lnTo>
                      <a:pt x="259" y="67"/>
                    </a:lnTo>
                    <a:lnTo>
                      <a:pt x="227" y="138"/>
                    </a:lnTo>
                    <a:lnTo>
                      <a:pt x="188" y="221"/>
                    </a:lnTo>
                    <a:lnTo>
                      <a:pt x="142" y="309"/>
                    </a:lnTo>
                    <a:lnTo>
                      <a:pt x="94" y="391"/>
                    </a:lnTo>
                    <a:lnTo>
                      <a:pt x="71" y="426"/>
                    </a:lnTo>
                    <a:lnTo>
                      <a:pt x="45" y="459"/>
                    </a:lnTo>
                    <a:lnTo>
                      <a:pt x="20" y="485"/>
                    </a:lnTo>
                    <a:lnTo>
                      <a:pt x="0" y="506"/>
                    </a:lnTo>
                    <a:lnTo>
                      <a:pt x="24" y="503"/>
                    </a:lnTo>
                    <a:lnTo>
                      <a:pt x="50" y="500"/>
                    </a:lnTo>
                    <a:lnTo>
                      <a:pt x="82" y="491"/>
                    </a:lnTo>
                    <a:lnTo>
                      <a:pt x="121" y="474"/>
                    </a:lnTo>
                    <a:lnTo>
                      <a:pt x="165" y="453"/>
                    </a:lnTo>
                    <a:lnTo>
                      <a:pt x="185" y="439"/>
                    </a:lnTo>
                    <a:lnTo>
                      <a:pt x="207" y="423"/>
                    </a:lnTo>
                    <a:lnTo>
                      <a:pt x="230" y="403"/>
                    </a:lnTo>
                    <a:lnTo>
                      <a:pt x="250" y="383"/>
                    </a:lnTo>
                    <a:lnTo>
                      <a:pt x="265" y="365"/>
                    </a:lnTo>
                    <a:lnTo>
                      <a:pt x="280" y="345"/>
                    </a:lnTo>
                    <a:lnTo>
                      <a:pt x="289" y="321"/>
                    </a:lnTo>
                    <a:lnTo>
                      <a:pt x="298" y="294"/>
                    </a:lnTo>
                    <a:lnTo>
                      <a:pt x="304" y="271"/>
                    </a:lnTo>
                    <a:lnTo>
                      <a:pt x="309" y="244"/>
                    </a:lnTo>
                    <a:lnTo>
                      <a:pt x="312" y="189"/>
                    </a:lnTo>
                    <a:lnTo>
                      <a:pt x="312" y="135"/>
                    </a:lnTo>
                    <a:lnTo>
                      <a:pt x="306" y="86"/>
                    </a:lnTo>
                    <a:lnTo>
                      <a:pt x="298" y="38"/>
                    </a:lnTo>
                    <a:lnTo>
                      <a:pt x="289" y="0"/>
                    </a:lnTo>
                    <a:close/>
                  </a:path>
                </a:pathLst>
              </a:custGeom>
              <a:solidFill>
                <a:srgbClr val="3BA2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3" name="任意多边形 80946">
                <a:extLst>
                  <a:ext uri="{FF2B5EF4-FFF2-40B4-BE49-F238E27FC236}">
                    <a16:creationId xmlns:a16="http://schemas.microsoft.com/office/drawing/2014/main" xmlns="" id="{77993BDB-FF10-4EDC-962E-87CB9F0CA7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5" y="3087"/>
                <a:ext cx="62" cy="51"/>
              </a:xfrm>
              <a:custGeom>
                <a:avLst/>
                <a:gdLst>
                  <a:gd name="T0" fmla="*/ 1 w 936"/>
                  <a:gd name="T1" fmla="*/ 0 h 768"/>
                  <a:gd name="T2" fmla="*/ 1 w 936"/>
                  <a:gd name="T3" fmla="*/ 0 h 768"/>
                  <a:gd name="T4" fmla="*/ 2 w 936"/>
                  <a:gd name="T5" fmla="*/ 0 h 768"/>
                  <a:gd name="T6" fmla="*/ 2 w 936"/>
                  <a:gd name="T7" fmla="*/ 0 h 768"/>
                  <a:gd name="T8" fmla="*/ 3 w 936"/>
                  <a:gd name="T9" fmla="*/ 0 h 768"/>
                  <a:gd name="T10" fmla="*/ 3 w 936"/>
                  <a:gd name="T11" fmla="*/ 1 h 768"/>
                  <a:gd name="T12" fmla="*/ 3 w 936"/>
                  <a:gd name="T13" fmla="*/ 1 h 768"/>
                  <a:gd name="T14" fmla="*/ 3 w 936"/>
                  <a:gd name="T15" fmla="*/ 1 h 768"/>
                  <a:gd name="T16" fmla="*/ 4 w 936"/>
                  <a:gd name="T17" fmla="*/ 1 h 768"/>
                  <a:gd name="T18" fmla="*/ 4 w 936"/>
                  <a:gd name="T19" fmla="*/ 2 h 768"/>
                  <a:gd name="T20" fmla="*/ 4 w 936"/>
                  <a:gd name="T21" fmla="*/ 2 h 768"/>
                  <a:gd name="T22" fmla="*/ 4 w 936"/>
                  <a:gd name="T23" fmla="*/ 2 h 768"/>
                  <a:gd name="T24" fmla="*/ 4 w 936"/>
                  <a:gd name="T25" fmla="*/ 3 h 768"/>
                  <a:gd name="T26" fmla="*/ 4 w 936"/>
                  <a:gd name="T27" fmla="*/ 3 h 768"/>
                  <a:gd name="T28" fmla="*/ 4 w 936"/>
                  <a:gd name="T29" fmla="*/ 3 h 768"/>
                  <a:gd name="T30" fmla="*/ 4 w 936"/>
                  <a:gd name="T31" fmla="*/ 3 h 768"/>
                  <a:gd name="T32" fmla="*/ 4 w 936"/>
                  <a:gd name="T33" fmla="*/ 3 h 768"/>
                  <a:gd name="T34" fmla="*/ 3 w 936"/>
                  <a:gd name="T35" fmla="*/ 3 h 768"/>
                  <a:gd name="T36" fmla="*/ 3 w 936"/>
                  <a:gd name="T37" fmla="*/ 3 h 768"/>
                  <a:gd name="T38" fmla="*/ 2 w 936"/>
                  <a:gd name="T39" fmla="*/ 3 h 768"/>
                  <a:gd name="T40" fmla="*/ 2 w 936"/>
                  <a:gd name="T41" fmla="*/ 3 h 768"/>
                  <a:gd name="T42" fmla="*/ 1 w 936"/>
                  <a:gd name="T43" fmla="*/ 3 h 768"/>
                  <a:gd name="T44" fmla="*/ 1 w 936"/>
                  <a:gd name="T45" fmla="*/ 3 h 768"/>
                  <a:gd name="T46" fmla="*/ 0 w 936"/>
                  <a:gd name="T47" fmla="*/ 3 h 768"/>
                  <a:gd name="T48" fmla="*/ 0 w 936"/>
                  <a:gd name="T49" fmla="*/ 3 h 768"/>
                  <a:gd name="T50" fmla="*/ 0 w 936"/>
                  <a:gd name="T51" fmla="*/ 2 h 768"/>
                  <a:gd name="T52" fmla="*/ 0 w 936"/>
                  <a:gd name="T53" fmla="*/ 2 h 768"/>
                  <a:gd name="T54" fmla="*/ 0 w 936"/>
                  <a:gd name="T55" fmla="*/ 2 h 768"/>
                  <a:gd name="T56" fmla="*/ 0 w 936"/>
                  <a:gd name="T57" fmla="*/ 2 h 768"/>
                  <a:gd name="T58" fmla="*/ 0 w 936"/>
                  <a:gd name="T59" fmla="*/ 1 h 768"/>
                  <a:gd name="T60" fmla="*/ 0 w 936"/>
                  <a:gd name="T61" fmla="*/ 1 h 768"/>
                  <a:gd name="T62" fmla="*/ 0 w 936"/>
                  <a:gd name="T63" fmla="*/ 0 h 768"/>
                  <a:gd name="T64" fmla="*/ 0 w 936"/>
                  <a:gd name="T65" fmla="*/ 0 h 768"/>
                  <a:gd name="T66" fmla="*/ 1 w 936"/>
                  <a:gd name="T67" fmla="*/ 0 h 768"/>
                  <a:gd name="T68" fmla="*/ 1 w 936"/>
                  <a:gd name="T69" fmla="*/ 0 h 76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936"/>
                  <a:gd name="T106" fmla="*/ 0 h 768"/>
                  <a:gd name="T107" fmla="*/ 936 w 936"/>
                  <a:gd name="T108" fmla="*/ 768 h 768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936" h="768">
                    <a:moveTo>
                      <a:pt x="197" y="6"/>
                    </a:moveTo>
                    <a:lnTo>
                      <a:pt x="214" y="6"/>
                    </a:lnTo>
                    <a:lnTo>
                      <a:pt x="262" y="3"/>
                    </a:lnTo>
                    <a:lnTo>
                      <a:pt x="294" y="0"/>
                    </a:lnTo>
                    <a:lnTo>
                      <a:pt x="333" y="3"/>
                    </a:lnTo>
                    <a:lnTo>
                      <a:pt x="376" y="6"/>
                    </a:lnTo>
                    <a:lnTo>
                      <a:pt x="421" y="13"/>
                    </a:lnTo>
                    <a:lnTo>
                      <a:pt x="467" y="21"/>
                    </a:lnTo>
                    <a:lnTo>
                      <a:pt x="518" y="36"/>
                    </a:lnTo>
                    <a:lnTo>
                      <a:pt x="567" y="56"/>
                    </a:lnTo>
                    <a:lnTo>
                      <a:pt x="618" y="80"/>
                    </a:lnTo>
                    <a:lnTo>
                      <a:pt x="665" y="113"/>
                    </a:lnTo>
                    <a:lnTo>
                      <a:pt x="688" y="130"/>
                    </a:lnTo>
                    <a:lnTo>
                      <a:pt x="712" y="150"/>
                    </a:lnTo>
                    <a:lnTo>
                      <a:pt x="732" y="171"/>
                    </a:lnTo>
                    <a:lnTo>
                      <a:pt x="756" y="195"/>
                    </a:lnTo>
                    <a:lnTo>
                      <a:pt x="774" y="221"/>
                    </a:lnTo>
                    <a:lnTo>
                      <a:pt x="794" y="250"/>
                    </a:lnTo>
                    <a:lnTo>
                      <a:pt x="827" y="307"/>
                    </a:lnTo>
                    <a:lnTo>
                      <a:pt x="856" y="356"/>
                    </a:lnTo>
                    <a:lnTo>
                      <a:pt x="879" y="404"/>
                    </a:lnTo>
                    <a:lnTo>
                      <a:pt x="897" y="447"/>
                    </a:lnTo>
                    <a:lnTo>
                      <a:pt x="912" y="489"/>
                    </a:lnTo>
                    <a:lnTo>
                      <a:pt x="921" y="524"/>
                    </a:lnTo>
                    <a:lnTo>
                      <a:pt x="930" y="557"/>
                    </a:lnTo>
                    <a:lnTo>
                      <a:pt x="933" y="583"/>
                    </a:lnTo>
                    <a:lnTo>
                      <a:pt x="936" y="609"/>
                    </a:lnTo>
                    <a:lnTo>
                      <a:pt x="936" y="631"/>
                    </a:lnTo>
                    <a:lnTo>
                      <a:pt x="930" y="663"/>
                    </a:lnTo>
                    <a:lnTo>
                      <a:pt x="927" y="680"/>
                    </a:lnTo>
                    <a:lnTo>
                      <a:pt x="924" y="689"/>
                    </a:lnTo>
                    <a:lnTo>
                      <a:pt x="897" y="703"/>
                    </a:lnTo>
                    <a:lnTo>
                      <a:pt x="868" y="719"/>
                    </a:lnTo>
                    <a:lnTo>
                      <a:pt x="827" y="733"/>
                    </a:lnTo>
                    <a:lnTo>
                      <a:pt x="777" y="751"/>
                    </a:lnTo>
                    <a:lnTo>
                      <a:pt x="715" y="762"/>
                    </a:lnTo>
                    <a:lnTo>
                      <a:pt x="680" y="765"/>
                    </a:lnTo>
                    <a:lnTo>
                      <a:pt x="641" y="768"/>
                    </a:lnTo>
                    <a:lnTo>
                      <a:pt x="600" y="768"/>
                    </a:lnTo>
                    <a:lnTo>
                      <a:pt x="558" y="765"/>
                    </a:lnTo>
                    <a:lnTo>
                      <a:pt x="473" y="754"/>
                    </a:lnTo>
                    <a:lnTo>
                      <a:pt x="385" y="739"/>
                    </a:lnTo>
                    <a:lnTo>
                      <a:pt x="305" y="719"/>
                    </a:lnTo>
                    <a:lnTo>
                      <a:pt x="229" y="692"/>
                    </a:lnTo>
                    <a:lnTo>
                      <a:pt x="194" y="677"/>
                    </a:lnTo>
                    <a:lnTo>
                      <a:pt x="162" y="663"/>
                    </a:lnTo>
                    <a:lnTo>
                      <a:pt x="132" y="645"/>
                    </a:lnTo>
                    <a:lnTo>
                      <a:pt x="106" y="628"/>
                    </a:lnTo>
                    <a:lnTo>
                      <a:pt x="82" y="609"/>
                    </a:lnTo>
                    <a:lnTo>
                      <a:pt x="61" y="592"/>
                    </a:lnTo>
                    <a:lnTo>
                      <a:pt x="46" y="574"/>
                    </a:lnTo>
                    <a:lnTo>
                      <a:pt x="35" y="557"/>
                    </a:lnTo>
                    <a:lnTo>
                      <a:pt x="26" y="533"/>
                    </a:lnTo>
                    <a:lnTo>
                      <a:pt x="17" y="506"/>
                    </a:lnTo>
                    <a:lnTo>
                      <a:pt x="12" y="472"/>
                    </a:lnTo>
                    <a:lnTo>
                      <a:pt x="6" y="436"/>
                    </a:lnTo>
                    <a:lnTo>
                      <a:pt x="3" y="398"/>
                    </a:lnTo>
                    <a:lnTo>
                      <a:pt x="0" y="356"/>
                    </a:lnTo>
                    <a:lnTo>
                      <a:pt x="0" y="312"/>
                    </a:lnTo>
                    <a:lnTo>
                      <a:pt x="6" y="268"/>
                    </a:lnTo>
                    <a:lnTo>
                      <a:pt x="12" y="227"/>
                    </a:lnTo>
                    <a:lnTo>
                      <a:pt x="23" y="182"/>
                    </a:lnTo>
                    <a:lnTo>
                      <a:pt x="38" y="145"/>
                    </a:lnTo>
                    <a:lnTo>
                      <a:pt x="58" y="107"/>
                    </a:lnTo>
                    <a:lnTo>
                      <a:pt x="85" y="74"/>
                    </a:lnTo>
                    <a:lnTo>
                      <a:pt x="100" y="59"/>
                    </a:lnTo>
                    <a:lnTo>
                      <a:pt x="114" y="48"/>
                    </a:lnTo>
                    <a:lnTo>
                      <a:pt x="132" y="36"/>
                    </a:lnTo>
                    <a:lnTo>
                      <a:pt x="153" y="24"/>
                    </a:lnTo>
                    <a:lnTo>
                      <a:pt x="173" y="16"/>
                    </a:lnTo>
                    <a:lnTo>
                      <a:pt x="197" y="6"/>
                    </a:lnTo>
                    <a:close/>
                  </a:path>
                </a:pathLst>
              </a:custGeom>
              <a:solidFill>
                <a:srgbClr val="75BF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4" name="任意多边形 80947">
                <a:extLst>
                  <a:ext uri="{FF2B5EF4-FFF2-40B4-BE49-F238E27FC236}">
                    <a16:creationId xmlns:a16="http://schemas.microsoft.com/office/drawing/2014/main" xmlns="" id="{3287CE98-F308-41BC-8301-4EF9A8FBC4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8" y="3087"/>
                <a:ext cx="24" cy="42"/>
              </a:xfrm>
              <a:custGeom>
                <a:avLst/>
                <a:gdLst>
                  <a:gd name="T0" fmla="*/ 2 w 357"/>
                  <a:gd name="T1" fmla="*/ 0 h 631"/>
                  <a:gd name="T2" fmla="*/ 2 w 357"/>
                  <a:gd name="T3" fmla="*/ 0 h 631"/>
                  <a:gd name="T4" fmla="*/ 1 w 357"/>
                  <a:gd name="T5" fmla="*/ 0 h 631"/>
                  <a:gd name="T6" fmla="*/ 1 w 357"/>
                  <a:gd name="T7" fmla="*/ 0 h 631"/>
                  <a:gd name="T8" fmla="*/ 1 w 357"/>
                  <a:gd name="T9" fmla="*/ 0 h 631"/>
                  <a:gd name="T10" fmla="*/ 1 w 357"/>
                  <a:gd name="T11" fmla="*/ 0 h 631"/>
                  <a:gd name="T12" fmla="*/ 1 w 357"/>
                  <a:gd name="T13" fmla="*/ 0 h 631"/>
                  <a:gd name="T14" fmla="*/ 1 w 357"/>
                  <a:gd name="T15" fmla="*/ 0 h 631"/>
                  <a:gd name="T16" fmla="*/ 1 w 357"/>
                  <a:gd name="T17" fmla="*/ 1 h 631"/>
                  <a:gd name="T18" fmla="*/ 1 w 357"/>
                  <a:gd name="T19" fmla="*/ 1 h 631"/>
                  <a:gd name="T20" fmla="*/ 1 w 357"/>
                  <a:gd name="T21" fmla="*/ 1 h 631"/>
                  <a:gd name="T22" fmla="*/ 1 w 357"/>
                  <a:gd name="T23" fmla="*/ 1 h 631"/>
                  <a:gd name="T24" fmla="*/ 0 w 357"/>
                  <a:gd name="T25" fmla="*/ 1 h 631"/>
                  <a:gd name="T26" fmla="*/ 0 w 357"/>
                  <a:gd name="T27" fmla="*/ 1 h 631"/>
                  <a:gd name="T28" fmla="*/ 0 w 357"/>
                  <a:gd name="T29" fmla="*/ 2 h 631"/>
                  <a:gd name="T30" fmla="*/ 0 w 357"/>
                  <a:gd name="T31" fmla="*/ 2 h 631"/>
                  <a:gd name="T32" fmla="*/ 0 w 357"/>
                  <a:gd name="T33" fmla="*/ 2 h 631"/>
                  <a:gd name="T34" fmla="*/ 0 w 357"/>
                  <a:gd name="T35" fmla="*/ 3 h 631"/>
                  <a:gd name="T36" fmla="*/ 0 w 357"/>
                  <a:gd name="T37" fmla="*/ 3 h 631"/>
                  <a:gd name="T38" fmla="*/ 0 w 357"/>
                  <a:gd name="T39" fmla="*/ 3 h 631"/>
                  <a:gd name="T40" fmla="*/ 0 w 357"/>
                  <a:gd name="T41" fmla="*/ 3 h 631"/>
                  <a:gd name="T42" fmla="*/ 0 w 357"/>
                  <a:gd name="T43" fmla="*/ 3 h 631"/>
                  <a:gd name="T44" fmla="*/ 0 w 357"/>
                  <a:gd name="T45" fmla="*/ 3 h 631"/>
                  <a:gd name="T46" fmla="*/ 0 w 357"/>
                  <a:gd name="T47" fmla="*/ 3 h 631"/>
                  <a:gd name="T48" fmla="*/ 0 w 357"/>
                  <a:gd name="T49" fmla="*/ 3 h 631"/>
                  <a:gd name="T50" fmla="*/ 0 w 357"/>
                  <a:gd name="T51" fmla="*/ 2 h 631"/>
                  <a:gd name="T52" fmla="*/ 0 w 357"/>
                  <a:gd name="T53" fmla="*/ 2 h 631"/>
                  <a:gd name="T54" fmla="*/ 0 w 357"/>
                  <a:gd name="T55" fmla="*/ 2 h 631"/>
                  <a:gd name="T56" fmla="*/ 0 w 357"/>
                  <a:gd name="T57" fmla="*/ 2 h 631"/>
                  <a:gd name="T58" fmla="*/ 0 w 357"/>
                  <a:gd name="T59" fmla="*/ 1 h 631"/>
                  <a:gd name="T60" fmla="*/ 0 w 357"/>
                  <a:gd name="T61" fmla="*/ 1 h 631"/>
                  <a:gd name="T62" fmla="*/ 0 w 357"/>
                  <a:gd name="T63" fmla="*/ 1 h 631"/>
                  <a:gd name="T64" fmla="*/ 0 w 357"/>
                  <a:gd name="T65" fmla="*/ 1 h 631"/>
                  <a:gd name="T66" fmla="*/ 0 w 357"/>
                  <a:gd name="T67" fmla="*/ 1 h 631"/>
                  <a:gd name="T68" fmla="*/ 0 w 357"/>
                  <a:gd name="T69" fmla="*/ 1 h 631"/>
                  <a:gd name="T70" fmla="*/ 0 w 357"/>
                  <a:gd name="T71" fmla="*/ 0 h 631"/>
                  <a:gd name="T72" fmla="*/ 1 w 357"/>
                  <a:gd name="T73" fmla="*/ 0 h 631"/>
                  <a:gd name="T74" fmla="*/ 1 w 357"/>
                  <a:gd name="T75" fmla="*/ 0 h 631"/>
                  <a:gd name="T76" fmla="*/ 1 w 357"/>
                  <a:gd name="T77" fmla="*/ 0 h 631"/>
                  <a:gd name="T78" fmla="*/ 1 w 357"/>
                  <a:gd name="T79" fmla="*/ 0 h 631"/>
                  <a:gd name="T80" fmla="*/ 1 w 357"/>
                  <a:gd name="T81" fmla="*/ 0 h 631"/>
                  <a:gd name="T82" fmla="*/ 1 w 357"/>
                  <a:gd name="T83" fmla="*/ 0 h 631"/>
                  <a:gd name="T84" fmla="*/ 1 w 357"/>
                  <a:gd name="T85" fmla="*/ 0 h 631"/>
                  <a:gd name="T86" fmla="*/ 2 w 357"/>
                  <a:gd name="T87" fmla="*/ 0 h 631"/>
                  <a:gd name="T88" fmla="*/ 2 w 357"/>
                  <a:gd name="T89" fmla="*/ 0 h 6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357"/>
                  <a:gd name="T136" fmla="*/ 0 h 631"/>
                  <a:gd name="T137" fmla="*/ 357 w 357"/>
                  <a:gd name="T138" fmla="*/ 631 h 63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357" h="631">
                    <a:moveTo>
                      <a:pt x="357" y="9"/>
                    </a:moveTo>
                    <a:lnTo>
                      <a:pt x="350" y="12"/>
                    </a:lnTo>
                    <a:lnTo>
                      <a:pt x="330" y="19"/>
                    </a:lnTo>
                    <a:lnTo>
                      <a:pt x="298" y="30"/>
                    </a:lnTo>
                    <a:lnTo>
                      <a:pt x="259" y="48"/>
                    </a:lnTo>
                    <a:lnTo>
                      <a:pt x="239" y="62"/>
                    </a:lnTo>
                    <a:lnTo>
                      <a:pt x="219" y="77"/>
                    </a:lnTo>
                    <a:lnTo>
                      <a:pt x="198" y="94"/>
                    </a:lnTo>
                    <a:lnTo>
                      <a:pt x="177" y="119"/>
                    </a:lnTo>
                    <a:lnTo>
                      <a:pt x="156" y="145"/>
                    </a:lnTo>
                    <a:lnTo>
                      <a:pt x="139" y="174"/>
                    </a:lnTo>
                    <a:lnTo>
                      <a:pt x="122" y="207"/>
                    </a:lnTo>
                    <a:lnTo>
                      <a:pt x="107" y="245"/>
                    </a:lnTo>
                    <a:lnTo>
                      <a:pt x="80" y="324"/>
                    </a:lnTo>
                    <a:lnTo>
                      <a:pt x="62" y="395"/>
                    </a:lnTo>
                    <a:lnTo>
                      <a:pt x="54" y="463"/>
                    </a:lnTo>
                    <a:lnTo>
                      <a:pt x="48" y="518"/>
                    </a:lnTo>
                    <a:lnTo>
                      <a:pt x="45" y="566"/>
                    </a:lnTo>
                    <a:lnTo>
                      <a:pt x="45" y="601"/>
                    </a:lnTo>
                    <a:lnTo>
                      <a:pt x="48" y="631"/>
                    </a:lnTo>
                    <a:lnTo>
                      <a:pt x="33" y="621"/>
                    </a:lnTo>
                    <a:lnTo>
                      <a:pt x="22" y="612"/>
                    </a:lnTo>
                    <a:lnTo>
                      <a:pt x="19" y="606"/>
                    </a:lnTo>
                    <a:lnTo>
                      <a:pt x="12" y="598"/>
                    </a:lnTo>
                    <a:lnTo>
                      <a:pt x="9" y="583"/>
                    </a:lnTo>
                    <a:lnTo>
                      <a:pt x="6" y="551"/>
                    </a:lnTo>
                    <a:lnTo>
                      <a:pt x="0" y="507"/>
                    </a:lnTo>
                    <a:lnTo>
                      <a:pt x="0" y="450"/>
                    </a:lnTo>
                    <a:lnTo>
                      <a:pt x="3" y="389"/>
                    </a:lnTo>
                    <a:lnTo>
                      <a:pt x="9" y="327"/>
                    </a:lnTo>
                    <a:lnTo>
                      <a:pt x="15" y="295"/>
                    </a:lnTo>
                    <a:lnTo>
                      <a:pt x="25" y="262"/>
                    </a:lnTo>
                    <a:lnTo>
                      <a:pt x="33" y="230"/>
                    </a:lnTo>
                    <a:lnTo>
                      <a:pt x="45" y="201"/>
                    </a:lnTo>
                    <a:lnTo>
                      <a:pt x="74" y="148"/>
                    </a:lnTo>
                    <a:lnTo>
                      <a:pt x="104" y="104"/>
                    </a:lnTo>
                    <a:lnTo>
                      <a:pt x="133" y="68"/>
                    </a:lnTo>
                    <a:lnTo>
                      <a:pt x="159" y="42"/>
                    </a:lnTo>
                    <a:lnTo>
                      <a:pt x="183" y="24"/>
                    </a:lnTo>
                    <a:lnTo>
                      <a:pt x="204" y="12"/>
                    </a:lnTo>
                    <a:lnTo>
                      <a:pt x="221" y="0"/>
                    </a:lnTo>
                    <a:lnTo>
                      <a:pt x="268" y="0"/>
                    </a:lnTo>
                    <a:lnTo>
                      <a:pt x="316" y="3"/>
                    </a:lnTo>
                    <a:lnTo>
                      <a:pt x="336" y="6"/>
                    </a:lnTo>
                    <a:lnTo>
                      <a:pt x="357" y="9"/>
                    </a:lnTo>
                    <a:close/>
                  </a:path>
                </a:pathLst>
              </a:custGeom>
              <a:solidFill>
                <a:srgbClr val="3BA2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5" name="任意多边形 80948">
                <a:extLst>
                  <a:ext uri="{FF2B5EF4-FFF2-40B4-BE49-F238E27FC236}">
                    <a16:creationId xmlns:a16="http://schemas.microsoft.com/office/drawing/2014/main" xmlns="" id="{1C16E30A-AD81-4B69-A789-B4AEB9629D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7" y="3089"/>
                <a:ext cx="30" cy="44"/>
              </a:xfrm>
              <a:custGeom>
                <a:avLst/>
                <a:gdLst>
                  <a:gd name="T0" fmla="*/ 1 w 453"/>
                  <a:gd name="T1" fmla="*/ 0 h 661"/>
                  <a:gd name="T2" fmla="*/ 1 w 453"/>
                  <a:gd name="T3" fmla="*/ 0 h 661"/>
                  <a:gd name="T4" fmla="*/ 1 w 453"/>
                  <a:gd name="T5" fmla="*/ 0 h 661"/>
                  <a:gd name="T6" fmla="*/ 1 w 453"/>
                  <a:gd name="T7" fmla="*/ 0 h 661"/>
                  <a:gd name="T8" fmla="*/ 1 w 453"/>
                  <a:gd name="T9" fmla="*/ 0 h 661"/>
                  <a:gd name="T10" fmla="*/ 1 w 453"/>
                  <a:gd name="T11" fmla="*/ 0 h 661"/>
                  <a:gd name="T12" fmla="*/ 1 w 453"/>
                  <a:gd name="T13" fmla="*/ 1 h 661"/>
                  <a:gd name="T14" fmla="*/ 1 w 453"/>
                  <a:gd name="T15" fmla="*/ 1 h 661"/>
                  <a:gd name="T16" fmla="*/ 1 w 453"/>
                  <a:gd name="T17" fmla="*/ 1 h 661"/>
                  <a:gd name="T18" fmla="*/ 0 w 453"/>
                  <a:gd name="T19" fmla="*/ 1 h 661"/>
                  <a:gd name="T20" fmla="*/ 0 w 453"/>
                  <a:gd name="T21" fmla="*/ 1 h 661"/>
                  <a:gd name="T22" fmla="*/ 0 w 453"/>
                  <a:gd name="T23" fmla="*/ 1 h 661"/>
                  <a:gd name="T24" fmla="*/ 0 w 453"/>
                  <a:gd name="T25" fmla="*/ 2 h 661"/>
                  <a:gd name="T26" fmla="*/ 0 w 453"/>
                  <a:gd name="T27" fmla="*/ 2 h 661"/>
                  <a:gd name="T28" fmla="*/ 0 w 453"/>
                  <a:gd name="T29" fmla="*/ 2 h 661"/>
                  <a:gd name="T30" fmla="*/ 0 w 453"/>
                  <a:gd name="T31" fmla="*/ 3 h 661"/>
                  <a:gd name="T32" fmla="*/ 0 w 453"/>
                  <a:gd name="T33" fmla="*/ 3 h 661"/>
                  <a:gd name="T34" fmla="*/ 0 w 453"/>
                  <a:gd name="T35" fmla="*/ 3 h 661"/>
                  <a:gd name="T36" fmla="*/ 0 w 453"/>
                  <a:gd name="T37" fmla="*/ 3 h 661"/>
                  <a:gd name="T38" fmla="*/ 0 w 453"/>
                  <a:gd name="T39" fmla="*/ 3 h 661"/>
                  <a:gd name="T40" fmla="*/ 0 w 453"/>
                  <a:gd name="T41" fmla="*/ 3 h 661"/>
                  <a:gd name="T42" fmla="*/ 0 w 453"/>
                  <a:gd name="T43" fmla="*/ 3 h 661"/>
                  <a:gd name="T44" fmla="*/ 0 w 453"/>
                  <a:gd name="T45" fmla="*/ 2 h 661"/>
                  <a:gd name="T46" fmla="*/ 0 w 453"/>
                  <a:gd name="T47" fmla="*/ 2 h 661"/>
                  <a:gd name="T48" fmla="*/ 1 w 453"/>
                  <a:gd name="T49" fmla="*/ 2 h 661"/>
                  <a:gd name="T50" fmla="*/ 1 w 453"/>
                  <a:gd name="T51" fmla="*/ 2 h 661"/>
                  <a:gd name="T52" fmla="*/ 1 w 453"/>
                  <a:gd name="T53" fmla="*/ 1 h 661"/>
                  <a:gd name="T54" fmla="*/ 1 w 453"/>
                  <a:gd name="T55" fmla="*/ 1 h 661"/>
                  <a:gd name="T56" fmla="*/ 1 w 453"/>
                  <a:gd name="T57" fmla="*/ 1 h 661"/>
                  <a:gd name="T58" fmla="*/ 1 w 453"/>
                  <a:gd name="T59" fmla="*/ 1 h 661"/>
                  <a:gd name="T60" fmla="*/ 1 w 453"/>
                  <a:gd name="T61" fmla="*/ 1 h 661"/>
                  <a:gd name="T62" fmla="*/ 1 w 453"/>
                  <a:gd name="T63" fmla="*/ 1 h 661"/>
                  <a:gd name="T64" fmla="*/ 1 w 453"/>
                  <a:gd name="T65" fmla="*/ 1 h 661"/>
                  <a:gd name="T66" fmla="*/ 1 w 453"/>
                  <a:gd name="T67" fmla="*/ 1 h 661"/>
                  <a:gd name="T68" fmla="*/ 2 w 453"/>
                  <a:gd name="T69" fmla="*/ 0 h 661"/>
                  <a:gd name="T70" fmla="*/ 2 w 453"/>
                  <a:gd name="T71" fmla="*/ 0 h 661"/>
                  <a:gd name="T72" fmla="*/ 2 w 453"/>
                  <a:gd name="T73" fmla="*/ 0 h 661"/>
                  <a:gd name="T74" fmla="*/ 2 w 453"/>
                  <a:gd name="T75" fmla="*/ 0 h 661"/>
                  <a:gd name="T76" fmla="*/ 2 w 453"/>
                  <a:gd name="T77" fmla="*/ 0 h 661"/>
                  <a:gd name="T78" fmla="*/ 2 w 453"/>
                  <a:gd name="T79" fmla="*/ 0 h 661"/>
                  <a:gd name="T80" fmla="*/ 2 w 453"/>
                  <a:gd name="T81" fmla="*/ 0 h 661"/>
                  <a:gd name="T82" fmla="*/ 2 w 453"/>
                  <a:gd name="T83" fmla="*/ 0 h 661"/>
                  <a:gd name="T84" fmla="*/ 1 w 453"/>
                  <a:gd name="T85" fmla="*/ 0 h 661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453"/>
                  <a:gd name="T130" fmla="*/ 0 h 661"/>
                  <a:gd name="T131" fmla="*/ 453 w 453"/>
                  <a:gd name="T132" fmla="*/ 661 h 661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453" h="661">
                    <a:moveTo>
                      <a:pt x="339" y="0"/>
                    </a:moveTo>
                    <a:lnTo>
                      <a:pt x="310" y="12"/>
                    </a:lnTo>
                    <a:lnTo>
                      <a:pt x="274" y="29"/>
                    </a:lnTo>
                    <a:lnTo>
                      <a:pt x="233" y="58"/>
                    </a:lnTo>
                    <a:lnTo>
                      <a:pt x="212" y="77"/>
                    </a:lnTo>
                    <a:lnTo>
                      <a:pt x="188" y="97"/>
                    </a:lnTo>
                    <a:lnTo>
                      <a:pt x="165" y="120"/>
                    </a:lnTo>
                    <a:lnTo>
                      <a:pt x="145" y="146"/>
                    </a:lnTo>
                    <a:lnTo>
                      <a:pt x="123" y="179"/>
                    </a:lnTo>
                    <a:lnTo>
                      <a:pt x="106" y="211"/>
                    </a:lnTo>
                    <a:lnTo>
                      <a:pt x="88" y="250"/>
                    </a:lnTo>
                    <a:lnTo>
                      <a:pt x="74" y="291"/>
                    </a:lnTo>
                    <a:lnTo>
                      <a:pt x="54" y="373"/>
                    </a:lnTo>
                    <a:lnTo>
                      <a:pt x="35" y="441"/>
                    </a:lnTo>
                    <a:lnTo>
                      <a:pt x="12" y="550"/>
                    </a:lnTo>
                    <a:lnTo>
                      <a:pt x="3" y="615"/>
                    </a:lnTo>
                    <a:lnTo>
                      <a:pt x="0" y="635"/>
                    </a:lnTo>
                    <a:lnTo>
                      <a:pt x="26" y="647"/>
                    </a:lnTo>
                    <a:lnTo>
                      <a:pt x="50" y="656"/>
                    </a:lnTo>
                    <a:lnTo>
                      <a:pt x="68" y="661"/>
                    </a:lnTo>
                    <a:lnTo>
                      <a:pt x="71" y="627"/>
                    </a:lnTo>
                    <a:lnTo>
                      <a:pt x="77" y="589"/>
                    </a:lnTo>
                    <a:lnTo>
                      <a:pt x="86" y="538"/>
                    </a:lnTo>
                    <a:lnTo>
                      <a:pt x="100" y="482"/>
                    </a:lnTo>
                    <a:lnTo>
                      <a:pt x="118" y="421"/>
                    </a:lnTo>
                    <a:lnTo>
                      <a:pt x="139" y="359"/>
                    </a:lnTo>
                    <a:lnTo>
                      <a:pt x="153" y="330"/>
                    </a:lnTo>
                    <a:lnTo>
                      <a:pt x="168" y="303"/>
                    </a:lnTo>
                    <a:lnTo>
                      <a:pt x="183" y="274"/>
                    </a:lnTo>
                    <a:lnTo>
                      <a:pt x="203" y="247"/>
                    </a:lnTo>
                    <a:lnTo>
                      <a:pt x="224" y="223"/>
                    </a:lnTo>
                    <a:lnTo>
                      <a:pt x="245" y="200"/>
                    </a:lnTo>
                    <a:lnTo>
                      <a:pt x="291" y="159"/>
                    </a:lnTo>
                    <a:lnTo>
                      <a:pt x="339" y="120"/>
                    </a:lnTo>
                    <a:lnTo>
                      <a:pt x="382" y="94"/>
                    </a:lnTo>
                    <a:lnTo>
                      <a:pt x="418" y="71"/>
                    </a:lnTo>
                    <a:lnTo>
                      <a:pt x="453" y="52"/>
                    </a:lnTo>
                    <a:lnTo>
                      <a:pt x="441" y="44"/>
                    </a:lnTo>
                    <a:lnTo>
                      <a:pt x="415" y="26"/>
                    </a:lnTo>
                    <a:lnTo>
                      <a:pt x="398" y="17"/>
                    </a:lnTo>
                    <a:lnTo>
                      <a:pt x="379" y="9"/>
                    </a:lnTo>
                    <a:lnTo>
                      <a:pt x="359" y="3"/>
                    </a:lnTo>
                    <a:lnTo>
                      <a:pt x="339" y="0"/>
                    </a:lnTo>
                    <a:close/>
                  </a:path>
                </a:pathLst>
              </a:custGeom>
              <a:solidFill>
                <a:srgbClr val="3BA2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6" name="任意多边形 80949">
                <a:extLst>
                  <a:ext uri="{FF2B5EF4-FFF2-40B4-BE49-F238E27FC236}">
                    <a16:creationId xmlns:a16="http://schemas.microsoft.com/office/drawing/2014/main" xmlns="" id="{465A0A49-8BA4-45ED-8DDB-A909BE29AA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7" y="3100"/>
                <a:ext cx="33" cy="36"/>
              </a:xfrm>
              <a:custGeom>
                <a:avLst/>
                <a:gdLst>
                  <a:gd name="T0" fmla="*/ 2 w 500"/>
                  <a:gd name="T1" fmla="*/ 0 h 544"/>
                  <a:gd name="T2" fmla="*/ 2 w 500"/>
                  <a:gd name="T3" fmla="*/ 0 h 544"/>
                  <a:gd name="T4" fmla="*/ 2 w 500"/>
                  <a:gd name="T5" fmla="*/ 0 h 544"/>
                  <a:gd name="T6" fmla="*/ 1 w 500"/>
                  <a:gd name="T7" fmla="*/ 0 h 544"/>
                  <a:gd name="T8" fmla="*/ 1 w 500"/>
                  <a:gd name="T9" fmla="*/ 0 h 544"/>
                  <a:gd name="T10" fmla="*/ 1 w 500"/>
                  <a:gd name="T11" fmla="*/ 0 h 544"/>
                  <a:gd name="T12" fmla="*/ 1 w 500"/>
                  <a:gd name="T13" fmla="*/ 1 h 544"/>
                  <a:gd name="T14" fmla="*/ 1 w 500"/>
                  <a:gd name="T15" fmla="*/ 1 h 544"/>
                  <a:gd name="T16" fmla="*/ 1 w 500"/>
                  <a:gd name="T17" fmla="*/ 1 h 544"/>
                  <a:gd name="T18" fmla="*/ 1 w 500"/>
                  <a:gd name="T19" fmla="*/ 1 h 544"/>
                  <a:gd name="T20" fmla="*/ 0 w 500"/>
                  <a:gd name="T21" fmla="*/ 1 h 544"/>
                  <a:gd name="T22" fmla="*/ 0 w 500"/>
                  <a:gd name="T23" fmla="*/ 1 h 544"/>
                  <a:gd name="T24" fmla="*/ 0 w 500"/>
                  <a:gd name="T25" fmla="*/ 2 h 544"/>
                  <a:gd name="T26" fmla="*/ 0 w 500"/>
                  <a:gd name="T27" fmla="*/ 2 h 544"/>
                  <a:gd name="T28" fmla="*/ 0 w 500"/>
                  <a:gd name="T29" fmla="*/ 2 h 544"/>
                  <a:gd name="T30" fmla="*/ 0 w 500"/>
                  <a:gd name="T31" fmla="*/ 2 h 544"/>
                  <a:gd name="T32" fmla="*/ 0 w 500"/>
                  <a:gd name="T33" fmla="*/ 2 h 544"/>
                  <a:gd name="T34" fmla="*/ 0 w 500"/>
                  <a:gd name="T35" fmla="*/ 2 h 544"/>
                  <a:gd name="T36" fmla="*/ 0 w 500"/>
                  <a:gd name="T37" fmla="*/ 2 h 544"/>
                  <a:gd name="T38" fmla="*/ 0 w 500"/>
                  <a:gd name="T39" fmla="*/ 2 h 544"/>
                  <a:gd name="T40" fmla="*/ 0 w 500"/>
                  <a:gd name="T41" fmla="*/ 2 h 544"/>
                  <a:gd name="T42" fmla="*/ 0 w 500"/>
                  <a:gd name="T43" fmla="*/ 2 h 544"/>
                  <a:gd name="T44" fmla="*/ 1 w 500"/>
                  <a:gd name="T45" fmla="*/ 2 h 544"/>
                  <a:gd name="T46" fmla="*/ 1 w 500"/>
                  <a:gd name="T47" fmla="*/ 2 h 544"/>
                  <a:gd name="T48" fmla="*/ 1 w 500"/>
                  <a:gd name="T49" fmla="*/ 2 h 544"/>
                  <a:gd name="T50" fmla="*/ 1 w 500"/>
                  <a:gd name="T51" fmla="*/ 1 h 544"/>
                  <a:gd name="T52" fmla="*/ 1 w 500"/>
                  <a:gd name="T53" fmla="*/ 1 h 544"/>
                  <a:gd name="T54" fmla="*/ 1 w 500"/>
                  <a:gd name="T55" fmla="*/ 1 h 544"/>
                  <a:gd name="T56" fmla="*/ 1 w 500"/>
                  <a:gd name="T57" fmla="*/ 1 h 544"/>
                  <a:gd name="T58" fmla="*/ 1 w 500"/>
                  <a:gd name="T59" fmla="*/ 1 h 544"/>
                  <a:gd name="T60" fmla="*/ 1 w 500"/>
                  <a:gd name="T61" fmla="*/ 1 h 544"/>
                  <a:gd name="T62" fmla="*/ 2 w 500"/>
                  <a:gd name="T63" fmla="*/ 1 h 544"/>
                  <a:gd name="T64" fmla="*/ 2 w 500"/>
                  <a:gd name="T65" fmla="*/ 1 h 544"/>
                  <a:gd name="T66" fmla="*/ 2 w 500"/>
                  <a:gd name="T67" fmla="*/ 1 h 544"/>
                  <a:gd name="T68" fmla="*/ 2 w 500"/>
                  <a:gd name="T69" fmla="*/ 0 h 544"/>
                  <a:gd name="T70" fmla="*/ 2 w 500"/>
                  <a:gd name="T71" fmla="*/ 0 h 544"/>
                  <a:gd name="T72" fmla="*/ 2 w 500"/>
                  <a:gd name="T73" fmla="*/ 0 h 544"/>
                  <a:gd name="T74" fmla="*/ 2 w 500"/>
                  <a:gd name="T75" fmla="*/ 0 h 544"/>
                  <a:gd name="T76" fmla="*/ 2 w 500"/>
                  <a:gd name="T77" fmla="*/ 0 h 544"/>
                  <a:gd name="T78" fmla="*/ 2 w 500"/>
                  <a:gd name="T79" fmla="*/ 0 h 544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500"/>
                  <a:gd name="T121" fmla="*/ 0 h 544"/>
                  <a:gd name="T122" fmla="*/ 500 w 500"/>
                  <a:gd name="T123" fmla="*/ 544 h 544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500" h="544">
                    <a:moveTo>
                      <a:pt x="426" y="0"/>
                    </a:moveTo>
                    <a:lnTo>
                      <a:pt x="396" y="12"/>
                    </a:lnTo>
                    <a:lnTo>
                      <a:pt x="364" y="23"/>
                    </a:lnTo>
                    <a:lnTo>
                      <a:pt x="323" y="44"/>
                    </a:lnTo>
                    <a:lnTo>
                      <a:pt x="276" y="73"/>
                    </a:lnTo>
                    <a:lnTo>
                      <a:pt x="228" y="109"/>
                    </a:lnTo>
                    <a:lnTo>
                      <a:pt x="205" y="129"/>
                    </a:lnTo>
                    <a:lnTo>
                      <a:pt x="182" y="152"/>
                    </a:lnTo>
                    <a:lnTo>
                      <a:pt x="159" y="179"/>
                    </a:lnTo>
                    <a:lnTo>
                      <a:pt x="137" y="209"/>
                    </a:lnTo>
                    <a:lnTo>
                      <a:pt x="100" y="268"/>
                    </a:lnTo>
                    <a:lnTo>
                      <a:pt x="69" y="326"/>
                    </a:lnTo>
                    <a:lnTo>
                      <a:pt x="46" y="379"/>
                    </a:lnTo>
                    <a:lnTo>
                      <a:pt x="26" y="430"/>
                    </a:lnTo>
                    <a:lnTo>
                      <a:pt x="14" y="467"/>
                    </a:lnTo>
                    <a:lnTo>
                      <a:pt x="5" y="499"/>
                    </a:lnTo>
                    <a:lnTo>
                      <a:pt x="0" y="530"/>
                    </a:lnTo>
                    <a:lnTo>
                      <a:pt x="35" y="535"/>
                    </a:lnTo>
                    <a:lnTo>
                      <a:pt x="64" y="541"/>
                    </a:lnTo>
                    <a:lnTo>
                      <a:pt x="88" y="544"/>
                    </a:lnTo>
                    <a:lnTo>
                      <a:pt x="94" y="515"/>
                    </a:lnTo>
                    <a:lnTo>
                      <a:pt x="105" y="482"/>
                    </a:lnTo>
                    <a:lnTo>
                      <a:pt x="120" y="444"/>
                    </a:lnTo>
                    <a:lnTo>
                      <a:pt x="140" y="397"/>
                    </a:lnTo>
                    <a:lnTo>
                      <a:pt x="164" y="350"/>
                    </a:lnTo>
                    <a:lnTo>
                      <a:pt x="196" y="303"/>
                    </a:lnTo>
                    <a:lnTo>
                      <a:pt x="214" y="279"/>
                    </a:lnTo>
                    <a:lnTo>
                      <a:pt x="231" y="259"/>
                    </a:lnTo>
                    <a:lnTo>
                      <a:pt x="253" y="238"/>
                    </a:lnTo>
                    <a:lnTo>
                      <a:pt x="273" y="220"/>
                    </a:lnTo>
                    <a:lnTo>
                      <a:pt x="320" y="185"/>
                    </a:lnTo>
                    <a:lnTo>
                      <a:pt x="364" y="158"/>
                    </a:lnTo>
                    <a:lnTo>
                      <a:pt x="405" y="135"/>
                    </a:lnTo>
                    <a:lnTo>
                      <a:pt x="444" y="120"/>
                    </a:lnTo>
                    <a:lnTo>
                      <a:pt x="473" y="109"/>
                    </a:lnTo>
                    <a:lnTo>
                      <a:pt x="500" y="97"/>
                    </a:lnTo>
                    <a:lnTo>
                      <a:pt x="470" y="52"/>
                    </a:lnTo>
                    <a:lnTo>
                      <a:pt x="444" y="20"/>
                    </a:lnTo>
                    <a:lnTo>
                      <a:pt x="435" y="9"/>
                    </a:lnTo>
                    <a:lnTo>
                      <a:pt x="426" y="0"/>
                    </a:lnTo>
                    <a:close/>
                  </a:path>
                </a:pathLst>
              </a:custGeom>
              <a:solidFill>
                <a:srgbClr val="3BA2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7" name="任意多边形 80950">
                <a:extLst>
                  <a:ext uri="{FF2B5EF4-FFF2-40B4-BE49-F238E27FC236}">
                    <a16:creationId xmlns:a16="http://schemas.microsoft.com/office/drawing/2014/main" xmlns="" id="{30B21BD5-F5D5-47E9-941E-C4345E47B8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8" y="3117"/>
                <a:ext cx="29" cy="21"/>
              </a:xfrm>
              <a:custGeom>
                <a:avLst/>
                <a:gdLst>
                  <a:gd name="T0" fmla="*/ 2 w 430"/>
                  <a:gd name="T1" fmla="*/ 0 h 314"/>
                  <a:gd name="T2" fmla="*/ 2 w 430"/>
                  <a:gd name="T3" fmla="*/ 0 h 314"/>
                  <a:gd name="T4" fmla="*/ 2 w 430"/>
                  <a:gd name="T5" fmla="*/ 0 h 314"/>
                  <a:gd name="T6" fmla="*/ 1 w 430"/>
                  <a:gd name="T7" fmla="*/ 0 h 314"/>
                  <a:gd name="T8" fmla="*/ 1 w 430"/>
                  <a:gd name="T9" fmla="*/ 0 h 314"/>
                  <a:gd name="T10" fmla="*/ 1 w 430"/>
                  <a:gd name="T11" fmla="*/ 0 h 314"/>
                  <a:gd name="T12" fmla="*/ 1 w 430"/>
                  <a:gd name="T13" fmla="*/ 0 h 314"/>
                  <a:gd name="T14" fmla="*/ 1 w 430"/>
                  <a:gd name="T15" fmla="*/ 1 h 314"/>
                  <a:gd name="T16" fmla="*/ 0 w 430"/>
                  <a:gd name="T17" fmla="*/ 1 h 314"/>
                  <a:gd name="T18" fmla="*/ 0 w 430"/>
                  <a:gd name="T19" fmla="*/ 1 h 314"/>
                  <a:gd name="T20" fmla="*/ 0 w 430"/>
                  <a:gd name="T21" fmla="*/ 1 h 314"/>
                  <a:gd name="T22" fmla="*/ 0 w 430"/>
                  <a:gd name="T23" fmla="*/ 1 h 314"/>
                  <a:gd name="T24" fmla="*/ 0 w 430"/>
                  <a:gd name="T25" fmla="*/ 1 h 314"/>
                  <a:gd name="T26" fmla="*/ 0 w 430"/>
                  <a:gd name="T27" fmla="*/ 1 h 314"/>
                  <a:gd name="T28" fmla="*/ 0 w 430"/>
                  <a:gd name="T29" fmla="*/ 1 h 314"/>
                  <a:gd name="T30" fmla="*/ 0 w 430"/>
                  <a:gd name="T31" fmla="*/ 1 h 314"/>
                  <a:gd name="T32" fmla="*/ 0 w 430"/>
                  <a:gd name="T33" fmla="*/ 1 h 314"/>
                  <a:gd name="T34" fmla="*/ 0 w 430"/>
                  <a:gd name="T35" fmla="*/ 1 h 314"/>
                  <a:gd name="T36" fmla="*/ 0 w 430"/>
                  <a:gd name="T37" fmla="*/ 1 h 314"/>
                  <a:gd name="T38" fmla="*/ 1 w 430"/>
                  <a:gd name="T39" fmla="*/ 1 h 314"/>
                  <a:gd name="T40" fmla="*/ 1 w 430"/>
                  <a:gd name="T41" fmla="*/ 1 h 314"/>
                  <a:gd name="T42" fmla="*/ 1 w 430"/>
                  <a:gd name="T43" fmla="*/ 1 h 314"/>
                  <a:gd name="T44" fmla="*/ 1 w 430"/>
                  <a:gd name="T45" fmla="*/ 1 h 314"/>
                  <a:gd name="T46" fmla="*/ 1 w 430"/>
                  <a:gd name="T47" fmla="*/ 1 h 314"/>
                  <a:gd name="T48" fmla="*/ 1 w 430"/>
                  <a:gd name="T49" fmla="*/ 1 h 314"/>
                  <a:gd name="T50" fmla="*/ 2 w 430"/>
                  <a:gd name="T51" fmla="*/ 1 h 314"/>
                  <a:gd name="T52" fmla="*/ 2 w 430"/>
                  <a:gd name="T53" fmla="*/ 1 h 314"/>
                  <a:gd name="T54" fmla="*/ 2 w 430"/>
                  <a:gd name="T55" fmla="*/ 1 h 314"/>
                  <a:gd name="T56" fmla="*/ 2 w 430"/>
                  <a:gd name="T57" fmla="*/ 1 h 314"/>
                  <a:gd name="T58" fmla="*/ 2 w 430"/>
                  <a:gd name="T59" fmla="*/ 0 h 314"/>
                  <a:gd name="T60" fmla="*/ 2 w 430"/>
                  <a:gd name="T61" fmla="*/ 0 h 314"/>
                  <a:gd name="T62" fmla="*/ 2 w 430"/>
                  <a:gd name="T63" fmla="*/ 0 h 31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30"/>
                  <a:gd name="T97" fmla="*/ 0 h 314"/>
                  <a:gd name="T98" fmla="*/ 430 w 430"/>
                  <a:gd name="T99" fmla="*/ 314 h 314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30" h="314">
                    <a:moveTo>
                      <a:pt x="403" y="0"/>
                    </a:moveTo>
                    <a:lnTo>
                      <a:pt x="377" y="6"/>
                    </a:lnTo>
                    <a:lnTo>
                      <a:pt x="350" y="15"/>
                    </a:lnTo>
                    <a:lnTo>
                      <a:pt x="315" y="26"/>
                    </a:lnTo>
                    <a:lnTo>
                      <a:pt x="271" y="44"/>
                    </a:lnTo>
                    <a:lnTo>
                      <a:pt x="223" y="67"/>
                    </a:lnTo>
                    <a:lnTo>
                      <a:pt x="174" y="97"/>
                    </a:lnTo>
                    <a:lnTo>
                      <a:pt x="124" y="132"/>
                    </a:lnTo>
                    <a:lnTo>
                      <a:pt x="97" y="155"/>
                    </a:lnTo>
                    <a:lnTo>
                      <a:pt x="73" y="183"/>
                    </a:lnTo>
                    <a:lnTo>
                      <a:pt x="53" y="212"/>
                    </a:lnTo>
                    <a:lnTo>
                      <a:pt x="35" y="241"/>
                    </a:lnTo>
                    <a:lnTo>
                      <a:pt x="9" y="288"/>
                    </a:lnTo>
                    <a:lnTo>
                      <a:pt x="0" y="309"/>
                    </a:lnTo>
                    <a:lnTo>
                      <a:pt x="27" y="311"/>
                    </a:lnTo>
                    <a:lnTo>
                      <a:pt x="73" y="314"/>
                    </a:lnTo>
                    <a:lnTo>
                      <a:pt x="83" y="300"/>
                    </a:lnTo>
                    <a:lnTo>
                      <a:pt x="92" y="282"/>
                    </a:lnTo>
                    <a:lnTo>
                      <a:pt x="106" y="265"/>
                    </a:lnTo>
                    <a:lnTo>
                      <a:pt x="126" y="241"/>
                    </a:lnTo>
                    <a:lnTo>
                      <a:pt x="153" y="217"/>
                    </a:lnTo>
                    <a:lnTo>
                      <a:pt x="189" y="194"/>
                    </a:lnTo>
                    <a:lnTo>
                      <a:pt x="229" y="174"/>
                    </a:lnTo>
                    <a:lnTo>
                      <a:pt x="271" y="152"/>
                    </a:lnTo>
                    <a:lnTo>
                      <a:pt x="309" y="141"/>
                    </a:lnTo>
                    <a:lnTo>
                      <a:pt x="345" y="129"/>
                    </a:lnTo>
                    <a:lnTo>
                      <a:pt x="374" y="123"/>
                    </a:lnTo>
                    <a:lnTo>
                      <a:pt x="415" y="115"/>
                    </a:lnTo>
                    <a:lnTo>
                      <a:pt x="430" y="115"/>
                    </a:lnTo>
                    <a:lnTo>
                      <a:pt x="421" y="67"/>
                    </a:lnTo>
                    <a:lnTo>
                      <a:pt x="413" y="29"/>
                    </a:lnTo>
                    <a:lnTo>
                      <a:pt x="403" y="0"/>
                    </a:lnTo>
                    <a:close/>
                  </a:path>
                </a:pathLst>
              </a:custGeom>
              <a:solidFill>
                <a:srgbClr val="3BA2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8" name="任意多边形 80951">
                <a:extLst>
                  <a:ext uri="{FF2B5EF4-FFF2-40B4-BE49-F238E27FC236}">
                    <a16:creationId xmlns:a16="http://schemas.microsoft.com/office/drawing/2014/main" xmlns="" id="{BAE02884-A301-4C1D-8550-893670BE41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9" y="2819"/>
                <a:ext cx="73" cy="265"/>
              </a:xfrm>
              <a:custGeom>
                <a:avLst/>
                <a:gdLst>
                  <a:gd name="T0" fmla="*/ 0 w 1092"/>
                  <a:gd name="T1" fmla="*/ 3 h 3975"/>
                  <a:gd name="T2" fmla="*/ 0 w 1092"/>
                  <a:gd name="T3" fmla="*/ 4 h 3975"/>
                  <a:gd name="T4" fmla="*/ 0 w 1092"/>
                  <a:gd name="T5" fmla="*/ 7 h 3975"/>
                  <a:gd name="T6" fmla="*/ 0 w 1092"/>
                  <a:gd name="T7" fmla="*/ 14 h 3975"/>
                  <a:gd name="T8" fmla="*/ 0 w 1092"/>
                  <a:gd name="T9" fmla="*/ 16 h 3975"/>
                  <a:gd name="T10" fmla="*/ 0 w 1092"/>
                  <a:gd name="T11" fmla="*/ 16 h 3975"/>
                  <a:gd name="T12" fmla="*/ 0 w 1092"/>
                  <a:gd name="T13" fmla="*/ 17 h 3975"/>
                  <a:gd name="T14" fmla="*/ 0 w 1092"/>
                  <a:gd name="T15" fmla="*/ 17 h 3975"/>
                  <a:gd name="T16" fmla="*/ 0 w 1092"/>
                  <a:gd name="T17" fmla="*/ 17 h 3975"/>
                  <a:gd name="T18" fmla="*/ 0 w 1092"/>
                  <a:gd name="T19" fmla="*/ 17 h 3975"/>
                  <a:gd name="T20" fmla="*/ 0 w 1092"/>
                  <a:gd name="T21" fmla="*/ 17 h 3975"/>
                  <a:gd name="T22" fmla="*/ 1 w 1092"/>
                  <a:gd name="T23" fmla="*/ 17 h 3975"/>
                  <a:gd name="T24" fmla="*/ 1 w 1092"/>
                  <a:gd name="T25" fmla="*/ 17 h 3975"/>
                  <a:gd name="T26" fmla="*/ 2 w 1092"/>
                  <a:gd name="T27" fmla="*/ 18 h 3975"/>
                  <a:gd name="T28" fmla="*/ 2 w 1092"/>
                  <a:gd name="T29" fmla="*/ 18 h 3975"/>
                  <a:gd name="T30" fmla="*/ 3 w 1092"/>
                  <a:gd name="T31" fmla="*/ 18 h 3975"/>
                  <a:gd name="T32" fmla="*/ 4 w 1092"/>
                  <a:gd name="T33" fmla="*/ 18 h 3975"/>
                  <a:gd name="T34" fmla="*/ 4 w 1092"/>
                  <a:gd name="T35" fmla="*/ 17 h 3975"/>
                  <a:gd name="T36" fmla="*/ 4 w 1092"/>
                  <a:gd name="T37" fmla="*/ 17 h 3975"/>
                  <a:gd name="T38" fmla="*/ 5 w 1092"/>
                  <a:gd name="T39" fmla="*/ 17 h 3975"/>
                  <a:gd name="T40" fmla="*/ 5 w 1092"/>
                  <a:gd name="T41" fmla="*/ 17 h 3975"/>
                  <a:gd name="T42" fmla="*/ 5 w 1092"/>
                  <a:gd name="T43" fmla="*/ 17 h 3975"/>
                  <a:gd name="T44" fmla="*/ 5 w 1092"/>
                  <a:gd name="T45" fmla="*/ 17 h 3975"/>
                  <a:gd name="T46" fmla="*/ 5 w 1092"/>
                  <a:gd name="T47" fmla="*/ 16 h 3975"/>
                  <a:gd name="T48" fmla="*/ 5 w 1092"/>
                  <a:gd name="T49" fmla="*/ 16 h 3975"/>
                  <a:gd name="T50" fmla="*/ 5 w 1092"/>
                  <a:gd name="T51" fmla="*/ 15 h 3975"/>
                  <a:gd name="T52" fmla="*/ 4 w 1092"/>
                  <a:gd name="T53" fmla="*/ 14 h 3975"/>
                  <a:gd name="T54" fmla="*/ 4 w 1092"/>
                  <a:gd name="T55" fmla="*/ 13 h 3975"/>
                  <a:gd name="T56" fmla="*/ 5 w 1092"/>
                  <a:gd name="T57" fmla="*/ 8 h 3975"/>
                  <a:gd name="T58" fmla="*/ 5 w 1092"/>
                  <a:gd name="T59" fmla="*/ 1 h 3975"/>
                  <a:gd name="T60" fmla="*/ 5 w 1092"/>
                  <a:gd name="T61" fmla="*/ 0 h 3975"/>
                  <a:gd name="T62" fmla="*/ 5 w 1092"/>
                  <a:gd name="T63" fmla="*/ 0 h 3975"/>
                  <a:gd name="T64" fmla="*/ 4 w 1092"/>
                  <a:gd name="T65" fmla="*/ 0 h 3975"/>
                  <a:gd name="T66" fmla="*/ 4 w 1092"/>
                  <a:gd name="T67" fmla="*/ 0 h 3975"/>
                  <a:gd name="T68" fmla="*/ 4 w 1092"/>
                  <a:gd name="T69" fmla="*/ 0 h 3975"/>
                  <a:gd name="T70" fmla="*/ 4 w 1092"/>
                  <a:gd name="T71" fmla="*/ 0 h 3975"/>
                  <a:gd name="T72" fmla="*/ 3 w 1092"/>
                  <a:gd name="T73" fmla="*/ 0 h 3975"/>
                  <a:gd name="T74" fmla="*/ 3 w 1092"/>
                  <a:gd name="T75" fmla="*/ 0 h 3975"/>
                  <a:gd name="T76" fmla="*/ 3 w 1092"/>
                  <a:gd name="T77" fmla="*/ 0 h 3975"/>
                  <a:gd name="T78" fmla="*/ 2 w 1092"/>
                  <a:gd name="T79" fmla="*/ 0 h 3975"/>
                  <a:gd name="T80" fmla="*/ 2 w 1092"/>
                  <a:gd name="T81" fmla="*/ 0 h 3975"/>
                  <a:gd name="T82" fmla="*/ 1 w 1092"/>
                  <a:gd name="T83" fmla="*/ 1 h 3975"/>
                  <a:gd name="T84" fmla="*/ 1 w 1092"/>
                  <a:gd name="T85" fmla="*/ 1 h 3975"/>
                  <a:gd name="T86" fmla="*/ 1 w 1092"/>
                  <a:gd name="T87" fmla="*/ 1 h 3975"/>
                  <a:gd name="T88" fmla="*/ 0 w 1092"/>
                  <a:gd name="T89" fmla="*/ 2 h 3975"/>
                  <a:gd name="T90" fmla="*/ 0 w 1092"/>
                  <a:gd name="T91" fmla="*/ 2 h 3975"/>
                  <a:gd name="T92" fmla="*/ 0 w 1092"/>
                  <a:gd name="T93" fmla="*/ 2 h 3975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092"/>
                  <a:gd name="T142" fmla="*/ 0 h 3975"/>
                  <a:gd name="T143" fmla="*/ 1092 w 1092"/>
                  <a:gd name="T144" fmla="*/ 3975 h 3975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092" h="3975">
                    <a:moveTo>
                      <a:pt x="44" y="562"/>
                    </a:moveTo>
                    <a:lnTo>
                      <a:pt x="38" y="645"/>
                    </a:lnTo>
                    <a:lnTo>
                      <a:pt x="32" y="774"/>
                    </a:lnTo>
                    <a:lnTo>
                      <a:pt x="29" y="945"/>
                    </a:lnTo>
                    <a:lnTo>
                      <a:pt x="26" y="1148"/>
                    </a:lnTo>
                    <a:lnTo>
                      <a:pt x="23" y="1630"/>
                    </a:lnTo>
                    <a:lnTo>
                      <a:pt x="23" y="2160"/>
                    </a:lnTo>
                    <a:lnTo>
                      <a:pt x="29" y="3134"/>
                    </a:lnTo>
                    <a:lnTo>
                      <a:pt x="29" y="3608"/>
                    </a:lnTo>
                    <a:lnTo>
                      <a:pt x="26" y="3640"/>
                    </a:lnTo>
                    <a:lnTo>
                      <a:pt x="21" y="3672"/>
                    </a:lnTo>
                    <a:lnTo>
                      <a:pt x="12" y="3705"/>
                    </a:lnTo>
                    <a:lnTo>
                      <a:pt x="3" y="3734"/>
                    </a:lnTo>
                    <a:lnTo>
                      <a:pt x="0" y="3763"/>
                    </a:lnTo>
                    <a:lnTo>
                      <a:pt x="0" y="3779"/>
                    </a:lnTo>
                    <a:lnTo>
                      <a:pt x="3" y="3793"/>
                    </a:lnTo>
                    <a:lnTo>
                      <a:pt x="9" y="3808"/>
                    </a:lnTo>
                    <a:lnTo>
                      <a:pt x="18" y="3822"/>
                    </a:lnTo>
                    <a:lnTo>
                      <a:pt x="26" y="3837"/>
                    </a:lnTo>
                    <a:lnTo>
                      <a:pt x="41" y="3851"/>
                    </a:lnTo>
                    <a:lnTo>
                      <a:pt x="58" y="3867"/>
                    </a:lnTo>
                    <a:lnTo>
                      <a:pt x="80" y="3878"/>
                    </a:lnTo>
                    <a:lnTo>
                      <a:pt x="103" y="3890"/>
                    </a:lnTo>
                    <a:lnTo>
                      <a:pt x="129" y="3902"/>
                    </a:lnTo>
                    <a:lnTo>
                      <a:pt x="188" y="3919"/>
                    </a:lnTo>
                    <a:lnTo>
                      <a:pt x="250" y="3934"/>
                    </a:lnTo>
                    <a:lnTo>
                      <a:pt x="314" y="3943"/>
                    </a:lnTo>
                    <a:lnTo>
                      <a:pt x="379" y="3955"/>
                    </a:lnTo>
                    <a:lnTo>
                      <a:pt x="482" y="3967"/>
                    </a:lnTo>
                    <a:lnTo>
                      <a:pt x="533" y="3972"/>
                    </a:lnTo>
                    <a:lnTo>
                      <a:pt x="589" y="3975"/>
                    </a:lnTo>
                    <a:lnTo>
                      <a:pt x="653" y="3972"/>
                    </a:lnTo>
                    <a:lnTo>
                      <a:pt x="724" y="3970"/>
                    </a:lnTo>
                    <a:lnTo>
                      <a:pt x="797" y="3958"/>
                    </a:lnTo>
                    <a:lnTo>
                      <a:pt x="874" y="3941"/>
                    </a:lnTo>
                    <a:lnTo>
                      <a:pt x="912" y="3931"/>
                    </a:lnTo>
                    <a:lnTo>
                      <a:pt x="951" y="3919"/>
                    </a:lnTo>
                    <a:lnTo>
                      <a:pt x="986" y="3905"/>
                    </a:lnTo>
                    <a:lnTo>
                      <a:pt x="1024" y="3887"/>
                    </a:lnTo>
                    <a:lnTo>
                      <a:pt x="1045" y="3876"/>
                    </a:lnTo>
                    <a:lnTo>
                      <a:pt x="1062" y="3861"/>
                    </a:lnTo>
                    <a:lnTo>
                      <a:pt x="1077" y="3843"/>
                    </a:lnTo>
                    <a:lnTo>
                      <a:pt x="1086" y="3825"/>
                    </a:lnTo>
                    <a:lnTo>
                      <a:pt x="1089" y="3805"/>
                    </a:lnTo>
                    <a:lnTo>
                      <a:pt x="1092" y="3784"/>
                    </a:lnTo>
                    <a:lnTo>
                      <a:pt x="1089" y="3760"/>
                    </a:lnTo>
                    <a:lnTo>
                      <a:pt x="1086" y="3734"/>
                    </a:lnTo>
                    <a:lnTo>
                      <a:pt x="1071" y="3679"/>
                    </a:lnTo>
                    <a:lnTo>
                      <a:pt x="1053" y="3611"/>
                    </a:lnTo>
                    <a:lnTo>
                      <a:pt x="1033" y="3537"/>
                    </a:lnTo>
                    <a:lnTo>
                      <a:pt x="1016" y="3455"/>
                    </a:lnTo>
                    <a:lnTo>
                      <a:pt x="1013" y="3426"/>
                    </a:lnTo>
                    <a:lnTo>
                      <a:pt x="1010" y="3381"/>
                    </a:lnTo>
                    <a:lnTo>
                      <a:pt x="1007" y="3252"/>
                    </a:lnTo>
                    <a:lnTo>
                      <a:pt x="1007" y="3075"/>
                    </a:lnTo>
                    <a:lnTo>
                      <a:pt x="1007" y="2860"/>
                    </a:lnTo>
                    <a:lnTo>
                      <a:pt x="1013" y="2339"/>
                    </a:lnTo>
                    <a:lnTo>
                      <a:pt x="1021" y="1760"/>
                    </a:lnTo>
                    <a:lnTo>
                      <a:pt x="1039" y="668"/>
                    </a:lnTo>
                    <a:lnTo>
                      <a:pt x="1045" y="286"/>
                    </a:lnTo>
                    <a:lnTo>
                      <a:pt x="1048" y="162"/>
                    </a:lnTo>
                    <a:lnTo>
                      <a:pt x="1045" y="98"/>
                    </a:lnTo>
                    <a:lnTo>
                      <a:pt x="1042" y="80"/>
                    </a:lnTo>
                    <a:lnTo>
                      <a:pt x="1033" y="65"/>
                    </a:lnTo>
                    <a:lnTo>
                      <a:pt x="1021" y="50"/>
                    </a:lnTo>
                    <a:lnTo>
                      <a:pt x="1004" y="39"/>
                    </a:lnTo>
                    <a:lnTo>
                      <a:pt x="980" y="30"/>
                    </a:lnTo>
                    <a:lnTo>
                      <a:pt x="956" y="18"/>
                    </a:lnTo>
                    <a:lnTo>
                      <a:pt x="927" y="13"/>
                    </a:lnTo>
                    <a:lnTo>
                      <a:pt x="894" y="7"/>
                    </a:lnTo>
                    <a:lnTo>
                      <a:pt x="862" y="4"/>
                    </a:lnTo>
                    <a:lnTo>
                      <a:pt x="824" y="0"/>
                    </a:lnTo>
                    <a:lnTo>
                      <a:pt x="786" y="0"/>
                    </a:lnTo>
                    <a:lnTo>
                      <a:pt x="744" y="0"/>
                    </a:lnTo>
                    <a:lnTo>
                      <a:pt x="703" y="7"/>
                    </a:lnTo>
                    <a:lnTo>
                      <a:pt x="659" y="13"/>
                    </a:lnTo>
                    <a:lnTo>
                      <a:pt x="615" y="21"/>
                    </a:lnTo>
                    <a:lnTo>
                      <a:pt x="570" y="30"/>
                    </a:lnTo>
                    <a:lnTo>
                      <a:pt x="527" y="45"/>
                    </a:lnTo>
                    <a:lnTo>
                      <a:pt x="482" y="59"/>
                    </a:lnTo>
                    <a:lnTo>
                      <a:pt x="439" y="77"/>
                    </a:lnTo>
                    <a:lnTo>
                      <a:pt x="394" y="98"/>
                    </a:lnTo>
                    <a:lnTo>
                      <a:pt x="353" y="121"/>
                    </a:lnTo>
                    <a:lnTo>
                      <a:pt x="312" y="145"/>
                    </a:lnTo>
                    <a:lnTo>
                      <a:pt x="271" y="174"/>
                    </a:lnTo>
                    <a:lnTo>
                      <a:pt x="235" y="207"/>
                    </a:lnTo>
                    <a:lnTo>
                      <a:pt x="200" y="239"/>
                    </a:lnTo>
                    <a:lnTo>
                      <a:pt x="168" y="277"/>
                    </a:lnTo>
                    <a:lnTo>
                      <a:pt x="138" y="315"/>
                    </a:lnTo>
                    <a:lnTo>
                      <a:pt x="112" y="360"/>
                    </a:lnTo>
                    <a:lnTo>
                      <a:pt x="88" y="406"/>
                    </a:lnTo>
                    <a:lnTo>
                      <a:pt x="70" y="454"/>
                    </a:lnTo>
                    <a:lnTo>
                      <a:pt x="55" y="506"/>
                    </a:lnTo>
                    <a:lnTo>
                      <a:pt x="44" y="562"/>
                    </a:lnTo>
                    <a:close/>
                  </a:path>
                </a:pathLst>
              </a:custGeom>
              <a:solidFill>
                <a:srgbClr val="6D73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9" name="任意多边形 80952">
                <a:extLst>
                  <a:ext uri="{FF2B5EF4-FFF2-40B4-BE49-F238E27FC236}">
                    <a16:creationId xmlns:a16="http://schemas.microsoft.com/office/drawing/2014/main" xmlns="" id="{0B0C2673-CFC9-4D8F-B353-B78589F66C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8" y="2831"/>
                <a:ext cx="27" cy="252"/>
              </a:xfrm>
              <a:custGeom>
                <a:avLst/>
                <a:gdLst>
                  <a:gd name="T0" fmla="*/ 2 w 415"/>
                  <a:gd name="T1" fmla="*/ 1 h 3779"/>
                  <a:gd name="T2" fmla="*/ 2 w 415"/>
                  <a:gd name="T3" fmla="*/ 5 h 3779"/>
                  <a:gd name="T4" fmla="*/ 2 w 415"/>
                  <a:gd name="T5" fmla="*/ 9 h 3779"/>
                  <a:gd name="T6" fmla="*/ 2 w 415"/>
                  <a:gd name="T7" fmla="*/ 11 h 3779"/>
                  <a:gd name="T8" fmla="*/ 2 w 415"/>
                  <a:gd name="T9" fmla="*/ 14 h 3779"/>
                  <a:gd name="T10" fmla="*/ 2 w 415"/>
                  <a:gd name="T11" fmla="*/ 15 h 3779"/>
                  <a:gd name="T12" fmla="*/ 2 w 415"/>
                  <a:gd name="T13" fmla="*/ 15 h 3779"/>
                  <a:gd name="T14" fmla="*/ 1 w 415"/>
                  <a:gd name="T15" fmla="*/ 15 h 3779"/>
                  <a:gd name="T16" fmla="*/ 1 w 415"/>
                  <a:gd name="T17" fmla="*/ 16 h 3779"/>
                  <a:gd name="T18" fmla="*/ 1 w 415"/>
                  <a:gd name="T19" fmla="*/ 16 h 3779"/>
                  <a:gd name="T20" fmla="*/ 1 w 415"/>
                  <a:gd name="T21" fmla="*/ 16 h 3779"/>
                  <a:gd name="T22" fmla="*/ 2 w 415"/>
                  <a:gd name="T23" fmla="*/ 17 h 3779"/>
                  <a:gd name="T24" fmla="*/ 1 w 415"/>
                  <a:gd name="T25" fmla="*/ 17 h 3779"/>
                  <a:gd name="T26" fmla="*/ 1 w 415"/>
                  <a:gd name="T27" fmla="*/ 17 h 3779"/>
                  <a:gd name="T28" fmla="*/ 1 w 415"/>
                  <a:gd name="T29" fmla="*/ 17 h 3779"/>
                  <a:gd name="T30" fmla="*/ 0 w 415"/>
                  <a:gd name="T31" fmla="*/ 16 h 3779"/>
                  <a:gd name="T32" fmla="*/ 0 w 415"/>
                  <a:gd name="T33" fmla="*/ 16 h 3779"/>
                  <a:gd name="T34" fmla="*/ 0 w 415"/>
                  <a:gd name="T35" fmla="*/ 16 h 3779"/>
                  <a:gd name="T36" fmla="*/ 0 w 415"/>
                  <a:gd name="T37" fmla="*/ 16 h 3779"/>
                  <a:gd name="T38" fmla="*/ 0 w 415"/>
                  <a:gd name="T39" fmla="*/ 16 h 3779"/>
                  <a:gd name="T40" fmla="*/ 0 w 415"/>
                  <a:gd name="T41" fmla="*/ 15 h 3779"/>
                  <a:gd name="T42" fmla="*/ 0 w 415"/>
                  <a:gd name="T43" fmla="*/ 14 h 3779"/>
                  <a:gd name="T44" fmla="*/ 0 w 415"/>
                  <a:gd name="T45" fmla="*/ 14 h 3779"/>
                  <a:gd name="T46" fmla="*/ 0 w 415"/>
                  <a:gd name="T47" fmla="*/ 11 h 3779"/>
                  <a:gd name="T48" fmla="*/ 0 w 415"/>
                  <a:gd name="T49" fmla="*/ 3 h 3779"/>
                  <a:gd name="T50" fmla="*/ 0 w 415"/>
                  <a:gd name="T51" fmla="*/ 1 h 3779"/>
                  <a:gd name="T52" fmla="*/ 0 w 415"/>
                  <a:gd name="T53" fmla="*/ 1 h 3779"/>
                  <a:gd name="T54" fmla="*/ 0 w 415"/>
                  <a:gd name="T55" fmla="*/ 1 h 3779"/>
                  <a:gd name="T56" fmla="*/ 0 w 415"/>
                  <a:gd name="T57" fmla="*/ 0 h 3779"/>
                  <a:gd name="T58" fmla="*/ 1 w 415"/>
                  <a:gd name="T59" fmla="*/ 0 h 3779"/>
                  <a:gd name="T60" fmla="*/ 1 w 415"/>
                  <a:gd name="T61" fmla="*/ 0 h 3779"/>
                  <a:gd name="T62" fmla="*/ 1 w 415"/>
                  <a:gd name="T63" fmla="*/ 0 h 3779"/>
                  <a:gd name="T64" fmla="*/ 1 w 415"/>
                  <a:gd name="T65" fmla="*/ 0 h 3779"/>
                  <a:gd name="T66" fmla="*/ 2 w 415"/>
                  <a:gd name="T67" fmla="*/ 0 h 3779"/>
                  <a:gd name="T68" fmla="*/ 2 w 415"/>
                  <a:gd name="T69" fmla="*/ 0 h 3779"/>
                  <a:gd name="T70" fmla="*/ 2 w 415"/>
                  <a:gd name="T71" fmla="*/ 0 h 3779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15"/>
                  <a:gd name="T109" fmla="*/ 0 h 3779"/>
                  <a:gd name="T110" fmla="*/ 415 w 415"/>
                  <a:gd name="T111" fmla="*/ 3779 h 3779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15" h="3779">
                    <a:moveTo>
                      <a:pt x="386" y="86"/>
                    </a:moveTo>
                    <a:lnTo>
                      <a:pt x="389" y="266"/>
                    </a:lnTo>
                    <a:lnTo>
                      <a:pt x="397" y="645"/>
                    </a:lnTo>
                    <a:lnTo>
                      <a:pt x="406" y="1155"/>
                    </a:lnTo>
                    <a:lnTo>
                      <a:pt x="412" y="1731"/>
                    </a:lnTo>
                    <a:lnTo>
                      <a:pt x="415" y="2026"/>
                    </a:lnTo>
                    <a:lnTo>
                      <a:pt x="415" y="2314"/>
                    </a:lnTo>
                    <a:lnTo>
                      <a:pt x="412" y="2584"/>
                    </a:lnTo>
                    <a:lnTo>
                      <a:pt x="406" y="2834"/>
                    </a:lnTo>
                    <a:lnTo>
                      <a:pt x="400" y="3055"/>
                    </a:lnTo>
                    <a:lnTo>
                      <a:pt x="389" y="3234"/>
                    </a:lnTo>
                    <a:lnTo>
                      <a:pt x="380" y="3308"/>
                    </a:lnTo>
                    <a:lnTo>
                      <a:pt x="371" y="3370"/>
                    </a:lnTo>
                    <a:lnTo>
                      <a:pt x="363" y="3417"/>
                    </a:lnTo>
                    <a:lnTo>
                      <a:pt x="354" y="3449"/>
                    </a:lnTo>
                    <a:lnTo>
                      <a:pt x="344" y="3473"/>
                    </a:lnTo>
                    <a:lnTo>
                      <a:pt x="338" y="3493"/>
                    </a:lnTo>
                    <a:lnTo>
                      <a:pt x="333" y="3517"/>
                    </a:lnTo>
                    <a:lnTo>
                      <a:pt x="333" y="3538"/>
                    </a:lnTo>
                    <a:lnTo>
                      <a:pt x="333" y="3584"/>
                    </a:lnTo>
                    <a:lnTo>
                      <a:pt x="338" y="3629"/>
                    </a:lnTo>
                    <a:lnTo>
                      <a:pt x="347" y="3669"/>
                    </a:lnTo>
                    <a:lnTo>
                      <a:pt x="363" y="3711"/>
                    </a:lnTo>
                    <a:lnTo>
                      <a:pt x="377" y="3746"/>
                    </a:lnTo>
                    <a:lnTo>
                      <a:pt x="395" y="3779"/>
                    </a:lnTo>
                    <a:lnTo>
                      <a:pt x="333" y="3773"/>
                    </a:lnTo>
                    <a:lnTo>
                      <a:pt x="271" y="3767"/>
                    </a:lnTo>
                    <a:lnTo>
                      <a:pt x="198" y="3752"/>
                    </a:lnTo>
                    <a:lnTo>
                      <a:pt x="162" y="3740"/>
                    </a:lnTo>
                    <a:lnTo>
                      <a:pt x="127" y="3729"/>
                    </a:lnTo>
                    <a:lnTo>
                      <a:pt x="94" y="3714"/>
                    </a:lnTo>
                    <a:lnTo>
                      <a:pt x="65" y="3700"/>
                    </a:lnTo>
                    <a:lnTo>
                      <a:pt x="42" y="3679"/>
                    </a:lnTo>
                    <a:lnTo>
                      <a:pt x="30" y="3667"/>
                    </a:lnTo>
                    <a:lnTo>
                      <a:pt x="21" y="3655"/>
                    </a:lnTo>
                    <a:lnTo>
                      <a:pt x="15" y="3643"/>
                    </a:lnTo>
                    <a:lnTo>
                      <a:pt x="9" y="3629"/>
                    </a:lnTo>
                    <a:lnTo>
                      <a:pt x="6" y="3614"/>
                    </a:lnTo>
                    <a:lnTo>
                      <a:pt x="6" y="3600"/>
                    </a:lnTo>
                    <a:lnTo>
                      <a:pt x="9" y="3538"/>
                    </a:lnTo>
                    <a:lnTo>
                      <a:pt x="15" y="3475"/>
                    </a:lnTo>
                    <a:lnTo>
                      <a:pt x="36" y="3358"/>
                    </a:lnTo>
                    <a:lnTo>
                      <a:pt x="47" y="3293"/>
                    </a:lnTo>
                    <a:lnTo>
                      <a:pt x="56" y="3228"/>
                    </a:lnTo>
                    <a:lnTo>
                      <a:pt x="65" y="3158"/>
                    </a:lnTo>
                    <a:lnTo>
                      <a:pt x="68" y="3079"/>
                    </a:lnTo>
                    <a:lnTo>
                      <a:pt x="65" y="2899"/>
                    </a:lnTo>
                    <a:lnTo>
                      <a:pt x="59" y="2555"/>
                    </a:lnTo>
                    <a:lnTo>
                      <a:pt x="36" y="1602"/>
                    </a:lnTo>
                    <a:lnTo>
                      <a:pt x="11" y="657"/>
                    </a:lnTo>
                    <a:lnTo>
                      <a:pt x="3" y="327"/>
                    </a:lnTo>
                    <a:lnTo>
                      <a:pt x="0" y="168"/>
                    </a:lnTo>
                    <a:lnTo>
                      <a:pt x="3" y="154"/>
                    </a:lnTo>
                    <a:lnTo>
                      <a:pt x="6" y="139"/>
                    </a:lnTo>
                    <a:lnTo>
                      <a:pt x="11" y="128"/>
                    </a:lnTo>
                    <a:lnTo>
                      <a:pt x="18" y="113"/>
                    </a:lnTo>
                    <a:lnTo>
                      <a:pt x="39" y="90"/>
                    </a:lnTo>
                    <a:lnTo>
                      <a:pt x="62" y="68"/>
                    </a:lnTo>
                    <a:lnTo>
                      <a:pt x="91" y="48"/>
                    </a:lnTo>
                    <a:lnTo>
                      <a:pt x="124" y="34"/>
                    </a:lnTo>
                    <a:lnTo>
                      <a:pt x="159" y="19"/>
                    </a:lnTo>
                    <a:lnTo>
                      <a:pt x="195" y="10"/>
                    </a:lnTo>
                    <a:lnTo>
                      <a:pt x="233" y="4"/>
                    </a:lnTo>
                    <a:lnTo>
                      <a:pt x="266" y="0"/>
                    </a:lnTo>
                    <a:lnTo>
                      <a:pt x="298" y="4"/>
                    </a:lnTo>
                    <a:lnTo>
                      <a:pt x="327" y="10"/>
                    </a:lnTo>
                    <a:lnTo>
                      <a:pt x="354" y="22"/>
                    </a:lnTo>
                    <a:lnTo>
                      <a:pt x="363" y="28"/>
                    </a:lnTo>
                    <a:lnTo>
                      <a:pt x="371" y="36"/>
                    </a:lnTo>
                    <a:lnTo>
                      <a:pt x="377" y="48"/>
                    </a:lnTo>
                    <a:lnTo>
                      <a:pt x="383" y="57"/>
                    </a:lnTo>
                    <a:lnTo>
                      <a:pt x="386" y="71"/>
                    </a:lnTo>
                    <a:lnTo>
                      <a:pt x="386" y="86"/>
                    </a:lnTo>
                    <a:close/>
                  </a:path>
                </a:pathLst>
              </a:custGeom>
              <a:solidFill>
                <a:srgbClr val="5E65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0" name="任意多边形 80953">
                <a:extLst>
                  <a:ext uri="{FF2B5EF4-FFF2-40B4-BE49-F238E27FC236}">
                    <a16:creationId xmlns:a16="http://schemas.microsoft.com/office/drawing/2014/main" xmlns="" id="{6D4D5F40-9529-4DB8-803A-38602B8BB1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4" y="2884"/>
                <a:ext cx="17" cy="196"/>
              </a:xfrm>
              <a:custGeom>
                <a:avLst/>
                <a:gdLst>
                  <a:gd name="T0" fmla="*/ 1 w 256"/>
                  <a:gd name="T1" fmla="*/ 1 h 2942"/>
                  <a:gd name="T2" fmla="*/ 1 w 256"/>
                  <a:gd name="T3" fmla="*/ 3 h 2942"/>
                  <a:gd name="T4" fmla="*/ 1 w 256"/>
                  <a:gd name="T5" fmla="*/ 4 h 2942"/>
                  <a:gd name="T6" fmla="*/ 1 w 256"/>
                  <a:gd name="T7" fmla="*/ 5 h 2942"/>
                  <a:gd name="T8" fmla="*/ 1 w 256"/>
                  <a:gd name="T9" fmla="*/ 7 h 2942"/>
                  <a:gd name="T10" fmla="*/ 1 w 256"/>
                  <a:gd name="T11" fmla="*/ 8 h 2942"/>
                  <a:gd name="T12" fmla="*/ 1 w 256"/>
                  <a:gd name="T13" fmla="*/ 9 h 2942"/>
                  <a:gd name="T14" fmla="*/ 1 w 256"/>
                  <a:gd name="T15" fmla="*/ 10 h 2942"/>
                  <a:gd name="T16" fmla="*/ 1 w 256"/>
                  <a:gd name="T17" fmla="*/ 11 h 2942"/>
                  <a:gd name="T18" fmla="*/ 1 w 256"/>
                  <a:gd name="T19" fmla="*/ 11 h 2942"/>
                  <a:gd name="T20" fmla="*/ 1 w 256"/>
                  <a:gd name="T21" fmla="*/ 12 h 2942"/>
                  <a:gd name="T22" fmla="*/ 1 w 256"/>
                  <a:gd name="T23" fmla="*/ 12 h 2942"/>
                  <a:gd name="T24" fmla="*/ 1 w 256"/>
                  <a:gd name="T25" fmla="*/ 12 h 2942"/>
                  <a:gd name="T26" fmla="*/ 1 w 256"/>
                  <a:gd name="T27" fmla="*/ 12 h 2942"/>
                  <a:gd name="T28" fmla="*/ 1 w 256"/>
                  <a:gd name="T29" fmla="*/ 13 h 2942"/>
                  <a:gd name="T30" fmla="*/ 1 w 256"/>
                  <a:gd name="T31" fmla="*/ 13 h 2942"/>
                  <a:gd name="T32" fmla="*/ 1 w 256"/>
                  <a:gd name="T33" fmla="*/ 13 h 2942"/>
                  <a:gd name="T34" fmla="*/ 0 w 256"/>
                  <a:gd name="T35" fmla="*/ 13 h 2942"/>
                  <a:gd name="T36" fmla="*/ 0 w 256"/>
                  <a:gd name="T37" fmla="*/ 13 h 2942"/>
                  <a:gd name="T38" fmla="*/ 0 w 256"/>
                  <a:gd name="T39" fmla="*/ 13 h 2942"/>
                  <a:gd name="T40" fmla="*/ 0 w 256"/>
                  <a:gd name="T41" fmla="*/ 13 h 2942"/>
                  <a:gd name="T42" fmla="*/ 0 w 256"/>
                  <a:gd name="T43" fmla="*/ 13 h 2942"/>
                  <a:gd name="T44" fmla="*/ 0 w 256"/>
                  <a:gd name="T45" fmla="*/ 12 h 2942"/>
                  <a:gd name="T46" fmla="*/ 0 w 256"/>
                  <a:gd name="T47" fmla="*/ 12 h 2942"/>
                  <a:gd name="T48" fmla="*/ 0 w 256"/>
                  <a:gd name="T49" fmla="*/ 11 h 2942"/>
                  <a:gd name="T50" fmla="*/ 0 w 256"/>
                  <a:gd name="T51" fmla="*/ 10 h 2942"/>
                  <a:gd name="T52" fmla="*/ 0 w 256"/>
                  <a:gd name="T53" fmla="*/ 7 h 2942"/>
                  <a:gd name="T54" fmla="*/ 0 w 256"/>
                  <a:gd name="T55" fmla="*/ 5 h 2942"/>
                  <a:gd name="T56" fmla="*/ 0 w 256"/>
                  <a:gd name="T57" fmla="*/ 3 h 2942"/>
                  <a:gd name="T58" fmla="*/ 0 w 256"/>
                  <a:gd name="T59" fmla="*/ 1 h 2942"/>
                  <a:gd name="T60" fmla="*/ 0 w 256"/>
                  <a:gd name="T61" fmla="*/ 0 h 2942"/>
                  <a:gd name="T62" fmla="*/ 0 w 256"/>
                  <a:gd name="T63" fmla="*/ 0 h 2942"/>
                  <a:gd name="T64" fmla="*/ 0 w 256"/>
                  <a:gd name="T65" fmla="*/ 0 h 2942"/>
                  <a:gd name="T66" fmla="*/ 0 w 256"/>
                  <a:gd name="T67" fmla="*/ 0 h 2942"/>
                  <a:gd name="T68" fmla="*/ 1 w 256"/>
                  <a:gd name="T69" fmla="*/ 0 h 2942"/>
                  <a:gd name="T70" fmla="*/ 1 w 256"/>
                  <a:gd name="T71" fmla="*/ 0 h 2942"/>
                  <a:gd name="T72" fmla="*/ 1 w 256"/>
                  <a:gd name="T73" fmla="*/ 0 h 2942"/>
                  <a:gd name="T74" fmla="*/ 1 w 256"/>
                  <a:gd name="T75" fmla="*/ 0 h 294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56"/>
                  <a:gd name="T115" fmla="*/ 0 h 2942"/>
                  <a:gd name="T116" fmla="*/ 256 w 256"/>
                  <a:gd name="T117" fmla="*/ 2942 h 294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56" h="2942">
                    <a:moveTo>
                      <a:pt x="256" y="106"/>
                    </a:moveTo>
                    <a:lnTo>
                      <a:pt x="254" y="179"/>
                    </a:lnTo>
                    <a:lnTo>
                      <a:pt x="245" y="288"/>
                    </a:lnTo>
                    <a:lnTo>
                      <a:pt x="221" y="564"/>
                    </a:lnTo>
                    <a:lnTo>
                      <a:pt x="194" y="864"/>
                    </a:lnTo>
                    <a:lnTo>
                      <a:pt x="186" y="1000"/>
                    </a:lnTo>
                    <a:lnTo>
                      <a:pt x="183" y="1111"/>
                    </a:lnTo>
                    <a:lnTo>
                      <a:pt x="186" y="1208"/>
                    </a:lnTo>
                    <a:lnTo>
                      <a:pt x="189" y="1300"/>
                    </a:lnTo>
                    <a:lnTo>
                      <a:pt x="200" y="1476"/>
                    </a:lnTo>
                    <a:lnTo>
                      <a:pt x="209" y="1641"/>
                    </a:lnTo>
                    <a:lnTo>
                      <a:pt x="212" y="1720"/>
                    </a:lnTo>
                    <a:lnTo>
                      <a:pt x="212" y="1800"/>
                    </a:lnTo>
                    <a:lnTo>
                      <a:pt x="206" y="1994"/>
                    </a:lnTo>
                    <a:lnTo>
                      <a:pt x="203" y="2112"/>
                    </a:lnTo>
                    <a:lnTo>
                      <a:pt x="200" y="2230"/>
                    </a:lnTo>
                    <a:lnTo>
                      <a:pt x="192" y="2344"/>
                    </a:lnTo>
                    <a:lnTo>
                      <a:pt x="183" y="2451"/>
                    </a:lnTo>
                    <a:lnTo>
                      <a:pt x="177" y="2494"/>
                    </a:lnTo>
                    <a:lnTo>
                      <a:pt x="168" y="2535"/>
                    </a:lnTo>
                    <a:lnTo>
                      <a:pt x="159" y="2571"/>
                    </a:lnTo>
                    <a:lnTo>
                      <a:pt x="147" y="2597"/>
                    </a:lnTo>
                    <a:lnTo>
                      <a:pt x="135" y="2620"/>
                    </a:lnTo>
                    <a:lnTo>
                      <a:pt x="129" y="2648"/>
                    </a:lnTo>
                    <a:lnTo>
                      <a:pt x="124" y="2671"/>
                    </a:lnTo>
                    <a:lnTo>
                      <a:pt x="118" y="2697"/>
                    </a:lnTo>
                    <a:lnTo>
                      <a:pt x="115" y="2721"/>
                    </a:lnTo>
                    <a:lnTo>
                      <a:pt x="115" y="2745"/>
                    </a:lnTo>
                    <a:lnTo>
                      <a:pt x="121" y="2794"/>
                    </a:lnTo>
                    <a:lnTo>
                      <a:pt x="129" y="2839"/>
                    </a:lnTo>
                    <a:lnTo>
                      <a:pt x="141" y="2879"/>
                    </a:lnTo>
                    <a:lnTo>
                      <a:pt x="157" y="2915"/>
                    </a:lnTo>
                    <a:lnTo>
                      <a:pt x="174" y="2942"/>
                    </a:lnTo>
                    <a:lnTo>
                      <a:pt x="154" y="2942"/>
                    </a:lnTo>
                    <a:lnTo>
                      <a:pt x="132" y="2939"/>
                    </a:lnTo>
                    <a:lnTo>
                      <a:pt x="106" y="2930"/>
                    </a:lnTo>
                    <a:lnTo>
                      <a:pt x="80" y="2921"/>
                    </a:lnTo>
                    <a:lnTo>
                      <a:pt x="53" y="2904"/>
                    </a:lnTo>
                    <a:lnTo>
                      <a:pt x="38" y="2895"/>
                    </a:lnTo>
                    <a:lnTo>
                      <a:pt x="30" y="2882"/>
                    </a:lnTo>
                    <a:lnTo>
                      <a:pt x="18" y="2868"/>
                    </a:lnTo>
                    <a:lnTo>
                      <a:pt x="12" y="2850"/>
                    </a:lnTo>
                    <a:lnTo>
                      <a:pt x="6" y="2836"/>
                    </a:lnTo>
                    <a:lnTo>
                      <a:pt x="3" y="2818"/>
                    </a:lnTo>
                    <a:lnTo>
                      <a:pt x="0" y="2785"/>
                    </a:lnTo>
                    <a:lnTo>
                      <a:pt x="3" y="2748"/>
                    </a:lnTo>
                    <a:lnTo>
                      <a:pt x="12" y="2709"/>
                    </a:lnTo>
                    <a:lnTo>
                      <a:pt x="21" y="2662"/>
                    </a:lnTo>
                    <a:lnTo>
                      <a:pt x="30" y="2609"/>
                    </a:lnTo>
                    <a:lnTo>
                      <a:pt x="35" y="2548"/>
                    </a:lnTo>
                    <a:lnTo>
                      <a:pt x="38" y="2471"/>
                    </a:lnTo>
                    <a:lnTo>
                      <a:pt x="41" y="2185"/>
                    </a:lnTo>
                    <a:lnTo>
                      <a:pt x="50" y="1756"/>
                    </a:lnTo>
                    <a:lnTo>
                      <a:pt x="53" y="1527"/>
                    </a:lnTo>
                    <a:lnTo>
                      <a:pt x="53" y="1318"/>
                    </a:lnTo>
                    <a:lnTo>
                      <a:pt x="53" y="1139"/>
                    </a:lnTo>
                    <a:lnTo>
                      <a:pt x="47" y="1011"/>
                    </a:lnTo>
                    <a:lnTo>
                      <a:pt x="35" y="767"/>
                    </a:lnTo>
                    <a:lnTo>
                      <a:pt x="24" y="476"/>
                    </a:lnTo>
                    <a:lnTo>
                      <a:pt x="15" y="214"/>
                    </a:lnTo>
                    <a:lnTo>
                      <a:pt x="12" y="70"/>
                    </a:lnTo>
                    <a:lnTo>
                      <a:pt x="15" y="55"/>
                    </a:lnTo>
                    <a:lnTo>
                      <a:pt x="21" y="41"/>
                    </a:lnTo>
                    <a:lnTo>
                      <a:pt x="32" y="29"/>
                    </a:lnTo>
                    <a:lnTo>
                      <a:pt x="50" y="20"/>
                    </a:lnTo>
                    <a:lnTo>
                      <a:pt x="68" y="12"/>
                    </a:lnTo>
                    <a:lnTo>
                      <a:pt x="89" y="6"/>
                    </a:lnTo>
                    <a:lnTo>
                      <a:pt x="112" y="0"/>
                    </a:lnTo>
                    <a:lnTo>
                      <a:pt x="132" y="0"/>
                    </a:lnTo>
                    <a:lnTo>
                      <a:pt x="157" y="0"/>
                    </a:lnTo>
                    <a:lnTo>
                      <a:pt x="180" y="6"/>
                    </a:lnTo>
                    <a:lnTo>
                      <a:pt x="200" y="12"/>
                    </a:lnTo>
                    <a:lnTo>
                      <a:pt x="218" y="23"/>
                    </a:lnTo>
                    <a:lnTo>
                      <a:pt x="232" y="38"/>
                    </a:lnTo>
                    <a:lnTo>
                      <a:pt x="245" y="55"/>
                    </a:lnTo>
                    <a:lnTo>
                      <a:pt x="254" y="78"/>
                    </a:lnTo>
                    <a:lnTo>
                      <a:pt x="256" y="106"/>
                    </a:lnTo>
                    <a:close/>
                  </a:path>
                </a:pathLst>
              </a:custGeom>
              <a:solidFill>
                <a:srgbClr val="4A5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1" name="任意多边形 80954">
                <a:extLst>
                  <a:ext uri="{FF2B5EF4-FFF2-40B4-BE49-F238E27FC236}">
                    <a16:creationId xmlns:a16="http://schemas.microsoft.com/office/drawing/2014/main" xmlns="" id="{0D4C8BEE-8A68-4F55-8C75-E3FBDBC734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8" y="2832"/>
                <a:ext cx="17" cy="249"/>
              </a:xfrm>
              <a:custGeom>
                <a:avLst/>
                <a:gdLst>
                  <a:gd name="T0" fmla="*/ 0 w 259"/>
                  <a:gd name="T1" fmla="*/ 5 h 3742"/>
                  <a:gd name="T2" fmla="*/ 0 w 259"/>
                  <a:gd name="T3" fmla="*/ 8 h 3742"/>
                  <a:gd name="T4" fmla="*/ 0 w 259"/>
                  <a:gd name="T5" fmla="*/ 10 h 3742"/>
                  <a:gd name="T6" fmla="*/ 0 w 259"/>
                  <a:gd name="T7" fmla="*/ 10 h 3742"/>
                  <a:gd name="T8" fmla="*/ 0 w 259"/>
                  <a:gd name="T9" fmla="*/ 11 h 3742"/>
                  <a:gd name="T10" fmla="*/ 0 w 259"/>
                  <a:gd name="T11" fmla="*/ 12 h 3742"/>
                  <a:gd name="T12" fmla="*/ 0 w 259"/>
                  <a:gd name="T13" fmla="*/ 14 h 3742"/>
                  <a:gd name="T14" fmla="*/ 0 w 259"/>
                  <a:gd name="T15" fmla="*/ 15 h 3742"/>
                  <a:gd name="T16" fmla="*/ 0 w 259"/>
                  <a:gd name="T17" fmla="*/ 15 h 3742"/>
                  <a:gd name="T18" fmla="*/ 0 w 259"/>
                  <a:gd name="T19" fmla="*/ 16 h 3742"/>
                  <a:gd name="T20" fmla="*/ 0 w 259"/>
                  <a:gd name="T21" fmla="*/ 16 h 3742"/>
                  <a:gd name="T22" fmla="*/ 0 w 259"/>
                  <a:gd name="T23" fmla="*/ 16 h 3742"/>
                  <a:gd name="T24" fmla="*/ 0 w 259"/>
                  <a:gd name="T25" fmla="*/ 17 h 3742"/>
                  <a:gd name="T26" fmla="*/ 0 w 259"/>
                  <a:gd name="T27" fmla="*/ 17 h 3742"/>
                  <a:gd name="T28" fmla="*/ 1 w 259"/>
                  <a:gd name="T29" fmla="*/ 16 h 3742"/>
                  <a:gd name="T30" fmla="*/ 1 w 259"/>
                  <a:gd name="T31" fmla="*/ 16 h 3742"/>
                  <a:gd name="T32" fmla="*/ 1 w 259"/>
                  <a:gd name="T33" fmla="*/ 16 h 3742"/>
                  <a:gd name="T34" fmla="*/ 1 w 259"/>
                  <a:gd name="T35" fmla="*/ 16 h 3742"/>
                  <a:gd name="T36" fmla="*/ 1 w 259"/>
                  <a:gd name="T37" fmla="*/ 16 h 3742"/>
                  <a:gd name="T38" fmla="*/ 1 w 259"/>
                  <a:gd name="T39" fmla="*/ 16 h 3742"/>
                  <a:gd name="T40" fmla="*/ 1 w 259"/>
                  <a:gd name="T41" fmla="*/ 15 h 3742"/>
                  <a:gd name="T42" fmla="*/ 1 w 259"/>
                  <a:gd name="T43" fmla="*/ 15 h 3742"/>
                  <a:gd name="T44" fmla="*/ 1 w 259"/>
                  <a:gd name="T45" fmla="*/ 14 h 3742"/>
                  <a:gd name="T46" fmla="*/ 1 w 259"/>
                  <a:gd name="T47" fmla="*/ 13 h 3742"/>
                  <a:gd name="T48" fmla="*/ 1 w 259"/>
                  <a:gd name="T49" fmla="*/ 10 h 3742"/>
                  <a:gd name="T50" fmla="*/ 1 w 259"/>
                  <a:gd name="T51" fmla="*/ 9 h 3742"/>
                  <a:gd name="T52" fmla="*/ 1 w 259"/>
                  <a:gd name="T53" fmla="*/ 5 h 3742"/>
                  <a:gd name="T54" fmla="*/ 1 w 259"/>
                  <a:gd name="T55" fmla="*/ 4 h 3742"/>
                  <a:gd name="T56" fmla="*/ 1 w 259"/>
                  <a:gd name="T57" fmla="*/ 3 h 3742"/>
                  <a:gd name="T58" fmla="*/ 1 w 259"/>
                  <a:gd name="T59" fmla="*/ 2 h 3742"/>
                  <a:gd name="T60" fmla="*/ 1 w 259"/>
                  <a:gd name="T61" fmla="*/ 1 h 3742"/>
                  <a:gd name="T62" fmla="*/ 1 w 259"/>
                  <a:gd name="T63" fmla="*/ 0 h 3742"/>
                  <a:gd name="T64" fmla="*/ 1 w 259"/>
                  <a:gd name="T65" fmla="*/ 0 h 3742"/>
                  <a:gd name="T66" fmla="*/ 1 w 259"/>
                  <a:gd name="T67" fmla="*/ 0 h 3742"/>
                  <a:gd name="T68" fmla="*/ 1 w 259"/>
                  <a:gd name="T69" fmla="*/ 0 h 3742"/>
                  <a:gd name="T70" fmla="*/ 1 w 259"/>
                  <a:gd name="T71" fmla="*/ 0 h 3742"/>
                  <a:gd name="T72" fmla="*/ 0 w 259"/>
                  <a:gd name="T73" fmla="*/ 1 h 3742"/>
                  <a:gd name="T74" fmla="*/ 0 w 259"/>
                  <a:gd name="T75" fmla="*/ 1 h 3742"/>
                  <a:gd name="T76" fmla="*/ 0 w 259"/>
                  <a:gd name="T77" fmla="*/ 2 h 3742"/>
                  <a:gd name="T78" fmla="*/ 0 w 259"/>
                  <a:gd name="T79" fmla="*/ 3 h 374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59"/>
                  <a:gd name="T121" fmla="*/ 0 h 3742"/>
                  <a:gd name="T122" fmla="*/ 259 w 259"/>
                  <a:gd name="T123" fmla="*/ 3742 h 374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59" h="3742">
                    <a:moveTo>
                      <a:pt x="14" y="862"/>
                    </a:moveTo>
                    <a:lnTo>
                      <a:pt x="11" y="1114"/>
                    </a:lnTo>
                    <a:lnTo>
                      <a:pt x="3" y="1559"/>
                    </a:lnTo>
                    <a:lnTo>
                      <a:pt x="0" y="1797"/>
                    </a:lnTo>
                    <a:lnTo>
                      <a:pt x="0" y="2021"/>
                    </a:lnTo>
                    <a:lnTo>
                      <a:pt x="6" y="2204"/>
                    </a:lnTo>
                    <a:lnTo>
                      <a:pt x="8" y="2277"/>
                    </a:lnTo>
                    <a:lnTo>
                      <a:pt x="14" y="2330"/>
                    </a:lnTo>
                    <a:lnTo>
                      <a:pt x="26" y="2424"/>
                    </a:lnTo>
                    <a:lnTo>
                      <a:pt x="36" y="2527"/>
                    </a:lnTo>
                    <a:lnTo>
                      <a:pt x="44" y="2639"/>
                    </a:lnTo>
                    <a:lnTo>
                      <a:pt x="47" y="2751"/>
                    </a:lnTo>
                    <a:lnTo>
                      <a:pt x="50" y="2963"/>
                    </a:lnTo>
                    <a:lnTo>
                      <a:pt x="53" y="3137"/>
                    </a:lnTo>
                    <a:lnTo>
                      <a:pt x="56" y="3212"/>
                    </a:lnTo>
                    <a:lnTo>
                      <a:pt x="62" y="3298"/>
                    </a:lnTo>
                    <a:lnTo>
                      <a:pt x="71" y="3389"/>
                    </a:lnTo>
                    <a:lnTo>
                      <a:pt x="76" y="3477"/>
                    </a:lnTo>
                    <a:lnTo>
                      <a:pt x="76" y="3522"/>
                    </a:lnTo>
                    <a:lnTo>
                      <a:pt x="76" y="3562"/>
                    </a:lnTo>
                    <a:lnTo>
                      <a:pt x="73" y="3601"/>
                    </a:lnTo>
                    <a:lnTo>
                      <a:pt x="68" y="3636"/>
                    </a:lnTo>
                    <a:lnTo>
                      <a:pt x="59" y="3669"/>
                    </a:lnTo>
                    <a:lnTo>
                      <a:pt x="44" y="3698"/>
                    </a:lnTo>
                    <a:lnTo>
                      <a:pt x="26" y="3724"/>
                    </a:lnTo>
                    <a:lnTo>
                      <a:pt x="17" y="3733"/>
                    </a:lnTo>
                    <a:lnTo>
                      <a:pt x="6" y="3742"/>
                    </a:lnTo>
                    <a:lnTo>
                      <a:pt x="36" y="3739"/>
                    </a:lnTo>
                    <a:lnTo>
                      <a:pt x="100" y="3727"/>
                    </a:lnTo>
                    <a:lnTo>
                      <a:pt x="138" y="3718"/>
                    </a:lnTo>
                    <a:lnTo>
                      <a:pt x="170" y="3704"/>
                    </a:lnTo>
                    <a:lnTo>
                      <a:pt x="185" y="3698"/>
                    </a:lnTo>
                    <a:lnTo>
                      <a:pt x="197" y="3689"/>
                    </a:lnTo>
                    <a:lnTo>
                      <a:pt x="209" y="3681"/>
                    </a:lnTo>
                    <a:lnTo>
                      <a:pt x="215" y="3672"/>
                    </a:lnTo>
                    <a:lnTo>
                      <a:pt x="224" y="3648"/>
                    </a:lnTo>
                    <a:lnTo>
                      <a:pt x="230" y="3616"/>
                    </a:lnTo>
                    <a:lnTo>
                      <a:pt x="232" y="3581"/>
                    </a:lnTo>
                    <a:lnTo>
                      <a:pt x="235" y="3542"/>
                    </a:lnTo>
                    <a:lnTo>
                      <a:pt x="232" y="3501"/>
                    </a:lnTo>
                    <a:lnTo>
                      <a:pt x="227" y="3457"/>
                    </a:lnTo>
                    <a:lnTo>
                      <a:pt x="218" y="3413"/>
                    </a:lnTo>
                    <a:lnTo>
                      <a:pt x="206" y="3371"/>
                    </a:lnTo>
                    <a:lnTo>
                      <a:pt x="199" y="3345"/>
                    </a:lnTo>
                    <a:lnTo>
                      <a:pt x="194" y="3303"/>
                    </a:lnTo>
                    <a:lnTo>
                      <a:pt x="182" y="3192"/>
                    </a:lnTo>
                    <a:lnTo>
                      <a:pt x="173" y="3044"/>
                    </a:lnTo>
                    <a:lnTo>
                      <a:pt x="165" y="2880"/>
                    </a:lnTo>
                    <a:lnTo>
                      <a:pt x="156" y="2536"/>
                    </a:lnTo>
                    <a:lnTo>
                      <a:pt x="153" y="2256"/>
                    </a:lnTo>
                    <a:lnTo>
                      <a:pt x="156" y="2121"/>
                    </a:lnTo>
                    <a:lnTo>
                      <a:pt x="165" y="1936"/>
                    </a:lnTo>
                    <a:lnTo>
                      <a:pt x="188" y="1492"/>
                    </a:lnTo>
                    <a:lnTo>
                      <a:pt x="212" y="1068"/>
                    </a:lnTo>
                    <a:lnTo>
                      <a:pt x="218" y="909"/>
                    </a:lnTo>
                    <a:lnTo>
                      <a:pt x="218" y="850"/>
                    </a:lnTo>
                    <a:lnTo>
                      <a:pt x="218" y="809"/>
                    </a:lnTo>
                    <a:lnTo>
                      <a:pt x="218" y="726"/>
                    </a:lnTo>
                    <a:lnTo>
                      <a:pt x="224" y="621"/>
                    </a:lnTo>
                    <a:lnTo>
                      <a:pt x="244" y="365"/>
                    </a:lnTo>
                    <a:lnTo>
                      <a:pt x="253" y="241"/>
                    </a:lnTo>
                    <a:lnTo>
                      <a:pt x="259" y="135"/>
                    </a:lnTo>
                    <a:lnTo>
                      <a:pt x="259" y="52"/>
                    </a:lnTo>
                    <a:lnTo>
                      <a:pt x="259" y="26"/>
                    </a:lnTo>
                    <a:lnTo>
                      <a:pt x="253" y="12"/>
                    </a:lnTo>
                    <a:lnTo>
                      <a:pt x="247" y="3"/>
                    </a:lnTo>
                    <a:lnTo>
                      <a:pt x="235" y="0"/>
                    </a:lnTo>
                    <a:lnTo>
                      <a:pt x="221" y="0"/>
                    </a:lnTo>
                    <a:lnTo>
                      <a:pt x="203" y="9"/>
                    </a:lnTo>
                    <a:lnTo>
                      <a:pt x="185" y="23"/>
                    </a:lnTo>
                    <a:lnTo>
                      <a:pt x="165" y="44"/>
                    </a:lnTo>
                    <a:lnTo>
                      <a:pt x="141" y="77"/>
                    </a:lnTo>
                    <a:lnTo>
                      <a:pt x="121" y="117"/>
                    </a:lnTo>
                    <a:lnTo>
                      <a:pt x="100" y="168"/>
                    </a:lnTo>
                    <a:lnTo>
                      <a:pt x="79" y="226"/>
                    </a:lnTo>
                    <a:lnTo>
                      <a:pt x="62" y="300"/>
                    </a:lnTo>
                    <a:lnTo>
                      <a:pt x="44" y="385"/>
                    </a:lnTo>
                    <a:lnTo>
                      <a:pt x="33" y="482"/>
                    </a:lnTo>
                    <a:lnTo>
                      <a:pt x="23" y="594"/>
                    </a:lnTo>
                    <a:lnTo>
                      <a:pt x="17" y="721"/>
                    </a:lnTo>
                    <a:lnTo>
                      <a:pt x="14" y="862"/>
                    </a:lnTo>
                    <a:close/>
                  </a:path>
                </a:pathLst>
              </a:custGeom>
              <a:solidFill>
                <a:srgbClr val="5E65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2" name="任意多边形 80955">
                <a:extLst>
                  <a:ext uri="{FF2B5EF4-FFF2-40B4-BE49-F238E27FC236}">
                    <a16:creationId xmlns:a16="http://schemas.microsoft.com/office/drawing/2014/main" xmlns="" id="{7F08D6AA-E0AF-4865-B198-0C82627189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7" y="3078"/>
                <a:ext cx="24" cy="24"/>
              </a:xfrm>
              <a:custGeom>
                <a:avLst/>
                <a:gdLst>
                  <a:gd name="T0" fmla="*/ 0 w 364"/>
                  <a:gd name="T1" fmla="*/ 0 h 356"/>
                  <a:gd name="T2" fmla="*/ 1 w 364"/>
                  <a:gd name="T3" fmla="*/ 0 h 356"/>
                  <a:gd name="T4" fmla="*/ 1 w 364"/>
                  <a:gd name="T5" fmla="*/ 0 h 356"/>
                  <a:gd name="T6" fmla="*/ 1 w 364"/>
                  <a:gd name="T7" fmla="*/ 0 h 356"/>
                  <a:gd name="T8" fmla="*/ 1 w 364"/>
                  <a:gd name="T9" fmla="*/ 0 h 356"/>
                  <a:gd name="T10" fmla="*/ 1 w 364"/>
                  <a:gd name="T11" fmla="*/ 0 h 356"/>
                  <a:gd name="T12" fmla="*/ 2 w 364"/>
                  <a:gd name="T13" fmla="*/ 0 h 356"/>
                  <a:gd name="T14" fmla="*/ 2 w 364"/>
                  <a:gd name="T15" fmla="*/ 1 h 356"/>
                  <a:gd name="T16" fmla="*/ 2 w 364"/>
                  <a:gd name="T17" fmla="*/ 1 h 356"/>
                  <a:gd name="T18" fmla="*/ 1 w 364"/>
                  <a:gd name="T19" fmla="*/ 1 h 356"/>
                  <a:gd name="T20" fmla="*/ 1 w 364"/>
                  <a:gd name="T21" fmla="*/ 1 h 356"/>
                  <a:gd name="T22" fmla="*/ 1 w 364"/>
                  <a:gd name="T23" fmla="*/ 2 h 356"/>
                  <a:gd name="T24" fmla="*/ 1 w 364"/>
                  <a:gd name="T25" fmla="*/ 2 h 356"/>
                  <a:gd name="T26" fmla="*/ 1 w 364"/>
                  <a:gd name="T27" fmla="*/ 2 h 356"/>
                  <a:gd name="T28" fmla="*/ 1 w 364"/>
                  <a:gd name="T29" fmla="*/ 1 h 356"/>
                  <a:gd name="T30" fmla="*/ 1 w 364"/>
                  <a:gd name="T31" fmla="*/ 1 h 356"/>
                  <a:gd name="T32" fmla="*/ 0 w 364"/>
                  <a:gd name="T33" fmla="*/ 1 h 356"/>
                  <a:gd name="T34" fmla="*/ 0 w 364"/>
                  <a:gd name="T35" fmla="*/ 1 h 356"/>
                  <a:gd name="T36" fmla="*/ 0 w 364"/>
                  <a:gd name="T37" fmla="*/ 1 h 356"/>
                  <a:gd name="T38" fmla="*/ 0 w 364"/>
                  <a:gd name="T39" fmla="*/ 1 h 356"/>
                  <a:gd name="T40" fmla="*/ 0 w 364"/>
                  <a:gd name="T41" fmla="*/ 1 h 356"/>
                  <a:gd name="T42" fmla="*/ 0 w 364"/>
                  <a:gd name="T43" fmla="*/ 0 h 356"/>
                  <a:gd name="T44" fmla="*/ 0 w 364"/>
                  <a:gd name="T45" fmla="*/ 0 h 356"/>
                  <a:gd name="T46" fmla="*/ 0 w 364"/>
                  <a:gd name="T47" fmla="*/ 1 h 356"/>
                  <a:gd name="T48" fmla="*/ 0 w 364"/>
                  <a:gd name="T49" fmla="*/ 1 h 356"/>
                  <a:gd name="T50" fmla="*/ 1 w 364"/>
                  <a:gd name="T51" fmla="*/ 1 h 356"/>
                  <a:gd name="T52" fmla="*/ 1 w 364"/>
                  <a:gd name="T53" fmla="*/ 1 h 356"/>
                  <a:gd name="T54" fmla="*/ 1 w 364"/>
                  <a:gd name="T55" fmla="*/ 1 h 356"/>
                  <a:gd name="T56" fmla="*/ 1 w 364"/>
                  <a:gd name="T57" fmla="*/ 1 h 356"/>
                  <a:gd name="T58" fmla="*/ 1 w 364"/>
                  <a:gd name="T59" fmla="*/ 1 h 356"/>
                  <a:gd name="T60" fmla="*/ 1 w 364"/>
                  <a:gd name="T61" fmla="*/ 1 h 356"/>
                  <a:gd name="T62" fmla="*/ 1 w 364"/>
                  <a:gd name="T63" fmla="*/ 1 h 356"/>
                  <a:gd name="T64" fmla="*/ 1 w 364"/>
                  <a:gd name="T65" fmla="*/ 1 h 356"/>
                  <a:gd name="T66" fmla="*/ 1 w 364"/>
                  <a:gd name="T67" fmla="*/ 0 h 356"/>
                  <a:gd name="T68" fmla="*/ 1 w 364"/>
                  <a:gd name="T69" fmla="*/ 0 h 356"/>
                  <a:gd name="T70" fmla="*/ 1 w 364"/>
                  <a:gd name="T71" fmla="*/ 0 h 356"/>
                  <a:gd name="T72" fmla="*/ 0 w 364"/>
                  <a:gd name="T73" fmla="*/ 0 h 356"/>
                  <a:gd name="T74" fmla="*/ 0 w 364"/>
                  <a:gd name="T75" fmla="*/ 0 h 356"/>
                  <a:gd name="T76" fmla="*/ 0 w 364"/>
                  <a:gd name="T77" fmla="*/ 0 h 356"/>
                  <a:gd name="T78" fmla="*/ 0 w 364"/>
                  <a:gd name="T79" fmla="*/ 0 h 35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364"/>
                  <a:gd name="T121" fmla="*/ 0 h 356"/>
                  <a:gd name="T122" fmla="*/ 364 w 364"/>
                  <a:gd name="T123" fmla="*/ 356 h 35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364" h="356">
                    <a:moveTo>
                      <a:pt x="56" y="32"/>
                    </a:moveTo>
                    <a:lnTo>
                      <a:pt x="79" y="18"/>
                    </a:lnTo>
                    <a:lnTo>
                      <a:pt x="105" y="6"/>
                    </a:lnTo>
                    <a:lnTo>
                      <a:pt x="132" y="0"/>
                    </a:lnTo>
                    <a:lnTo>
                      <a:pt x="162" y="0"/>
                    </a:lnTo>
                    <a:lnTo>
                      <a:pt x="188" y="0"/>
                    </a:lnTo>
                    <a:lnTo>
                      <a:pt x="218" y="6"/>
                    </a:lnTo>
                    <a:lnTo>
                      <a:pt x="244" y="15"/>
                    </a:lnTo>
                    <a:lnTo>
                      <a:pt x="267" y="26"/>
                    </a:lnTo>
                    <a:lnTo>
                      <a:pt x="291" y="38"/>
                    </a:lnTo>
                    <a:lnTo>
                      <a:pt x="312" y="53"/>
                    </a:lnTo>
                    <a:lnTo>
                      <a:pt x="329" y="71"/>
                    </a:lnTo>
                    <a:lnTo>
                      <a:pt x="344" y="91"/>
                    </a:lnTo>
                    <a:lnTo>
                      <a:pt x="355" y="109"/>
                    </a:lnTo>
                    <a:lnTo>
                      <a:pt x="361" y="129"/>
                    </a:lnTo>
                    <a:lnTo>
                      <a:pt x="364" y="153"/>
                    </a:lnTo>
                    <a:lnTo>
                      <a:pt x="361" y="174"/>
                    </a:lnTo>
                    <a:lnTo>
                      <a:pt x="347" y="215"/>
                    </a:lnTo>
                    <a:lnTo>
                      <a:pt x="329" y="256"/>
                    </a:lnTo>
                    <a:lnTo>
                      <a:pt x="309" y="291"/>
                    </a:lnTo>
                    <a:lnTo>
                      <a:pt x="288" y="321"/>
                    </a:lnTo>
                    <a:lnTo>
                      <a:pt x="276" y="333"/>
                    </a:lnTo>
                    <a:lnTo>
                      <a:pt x="264" y="342"/>
                    </a:lnTo>
                    <a:lnTo>
                      <a:pt x="253" y="347"/>
                    </a:lnTo>
                    <a:lnTo>
                      <a:pt x="241" y="353"/>
                    </a:lnTo>
                    <a:lnTo>
                      <a:pt x="229" y="356"/>
                    </a:lnTo>
                    <a:lnTo>
                      <a:pt x="218" y="356"/>
                    </a:lnTo>
                    <a:lnTo>
                      <a:pt x="202" y="350"/>
                    </a:lnTo>
                    <a:lnTo>
                      <a:pt x="191" y="345"/>
                    </a:lnTo>
                    <a:lnTo>
                      <a:pt x="167" y="324"/>
                    </a:lnTo>
                    <a:lnTo>
                      <a:pt x="147" y="297"/>
                    </a:lnTo>
                    <a:lnTo>
                      <a:pt x="130" y="271"/>
                    </a:lnTo>
                    <a:lnTo>
                      <a:pt x="111" y="242"/>
                    </a:lnTo>
                    <a:lnTo>
                      <a:pt x="97" y="212"/>
                    </a:lnTo>
                    <a:lnTo>
                      <a:pt x="79" y="188"/>
                    </a:lnTo>
                    <a:lnTo>
                      <a:pt x="59" y="168"/>
                    </a:lnTo>
                    <a:lnTo>
                      <a:pt x="47" y="159"/>
                    </a:lnTo>
                    <a:lnTo>
                      <a:pt x="34" y="153"/>
                    </a:lnTo>
                    <a:lnTo>
                      <a:pt x="14" y="141"/>
                    </a:lnTo>
                    <a:lnTo>
                      <a:pt x="3" y="129"/>
                    </a:lnTo>
                    <a:lnTo>
                      <a:pt x="0" y="123"/>
                    </a:lnTo>
                    <a:lnTo>
                      <a:pt x="0" y="118"/>
                    </a:lnTo>
                    <a:lnTo>
                      <a:pt x="0" y="115"/>
                    </a:lnTo>
                    <a:lnTo>
                      <a:pt x="3" y="109"/>
                    </a:lnTo>
                    <a:lnTo>
                      <a:pt x="8" y="106"/>
                    </a:lnTo>
                    <a:lnTo>
                      <a:pt x="14" y="103"/>
                    </a:lnTo>
                    <a:lnTo>
                      <a:pt x="32" y="103"/>
                    </a:lnTo>
                    <a:lnTo>
                      <a:pt x="56" y="112"/>
                    </a:lnTo>
                    <a:lnTo>
                      <a:pt x="82" y="126"/>
                    </a:lnTo>
                    <a:lnTo>
                      <a:pt x="111" y="148"/>
                    </a:lnTo>
                    <a:lnTo>
                      <a:pt x="141" y="168"/>
                    </a:lnTo>
                    <a:lnTo>
                      <a:pt x="164" y="188"/>
                    </a:lnTo>
                    <a:lnTo>
                      <a:pt x="191" y="203"/>
                    </a:lnTo>
                    <a:lnTo>
                      <a:pt x="211" y="215"/>
                    </a:lnTo>
                    <a:lnTo>
                      <a:pt x="221" y="217"/>
                    </a:lnTo>
                    <a:lnTo>
                      <a:pt x="232" y="220"/>
                    </a:lnTo>
                    <a:lnTo>
                      <a:pt x="241" y="217"/>
                    </a:lnTo>
                    <a:lnTo>
                      <a:pt x="250" y="215"/>
                    </a:lnTo>
                    <a:lnTo>
                      <a:pt x="259" y="209"/>
                    </a:lnTo>
                    <a:lnTo>
                      <a:pt x="264" y="200"/>
                    </a:lnTo>
                    <a:lnTo>
                      <a:pt x="273" y="191"/>
                    </a:lnTo>
                    <a:lnTo>
                      <a:pt x="276" y="180"/>
                    </a:lnTo>
                    <a:lnTo>
                      <a:pt x="276" y="171"/>
                    </a:lnTo>
                    <a:lnTo>
                      <a:pt x="276" y="162"/>
                    </a:lnTo>
                    <a:lnTo>
                      <a:pt x="276" y="151"/>
                    </a:lnTo>
                    <a:lnTo>
                      <a:pt x="270" y="141"/>
                    </a:lnTo>
                    <a:lnTo>
                      <a:pt x="259" y="123"/>
                    </a:lnTo>
                    <a:lnTo>
                      <a:pt x="238" y="109"/>
                    </a:lnTo>
                    <a:lnTo>
                      <a:pt x="218" y="97"/>
                    </a:lnTo>
                    <a:lnTo>
                      <a:pt x="191" y="86"/>
                    </a:lnTo>
                    <a:lnTo>
                      <a:pt x="164" y="80"/>
                    </a:lnTo>
                    <a:lnTo>
                      <a:pt x="132" y="77"/>
                    </a:lnTo>
                    <a:lnTo>
                      <a:pt x="97" y="80"/>
                    </a:lnTo>
                    <a:lnTo>
                      <a:pt x="29" y="86"/>
                    </a:lnTo>
                    <a:lnTo>
                      <a:pt x="8" y="86"/>
                    </a:lnTo>
                    <a:lnTo>
                      <a:pt x="5" y="83"/>
                    </a:lnTo>
                    <a:lnTo>
                      <a:pt x="3" y="77"/>
                    </a:lnTo>
                    <a:lnTo>
                      <a:pt x="8" y="71"/>
                    </a:lnTo>
                    <a:lnTo>
                      <a:pt x="17" y="59"/>
                    </a:lnTo>
                    <a:lnTo>
                      <a:pt x="56" y="32"/>
                    </a:lnTo>
                    <a:close/>
                  </a:path>
                </a:pathLst>
              </a:custGeom>
              <a:solidFill>
                <a:srgbClr val="D7D8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3" name="任意多边形 80956">
                <a:extLst>
                  <a:ext uri="{FF2B5EF4-FFF2-40B4-BE49-F238E27FC236}">
                    <a16:creationId xmlns:a16="http://schemas.microsoft.com/office/drawing/2014/main" xmlns="" id="{886A05BC-ADE3-4A7E-BFE1-EF2074F0D5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6" y="3086"/>
                <a:ext cx="20" cy="16"/>
              </a:xfrm>
              <a:custGeom>
                <a:avLst/>
                <a:gdLst>
                  <a:gd name="T0" fmla="*/ 0 w 299"/>
                  <a:gd name="T1" fmla="*/ 0 h 247"/>
                  <a:gd name="T2" fmla="*/ 0 w 299"/>
                  <a:gd name="T3" fmla="*/ 0 h 247"/>
                  <a:gd name="T4" fmla="*/ 0 w 299"/>
                  <a:gd name="T5" fmla="*/ 0 h 247"/>
                  <a:gd name="T6" fmla="*/ 0 w 299"/>
                  <a:gd name="T7" fmla="*/ 0 h 247"/>
                  <a:gd name="T8" fmla="*/ 0 w 299"/>
                  <a:gd name="T9" fmla="*/ 0 h 247"/>
                  <a:gd name="T10" fmla="*/ 0 w 299"/>
                  <a:gd name="T11" fmla="*/ 0 h 247"/>
                  <a:gd name="T12" fmla="*/ 0 w 299"/>
                  <a:gd name="T13" fmla="*/ 0 h 247"/>
                  <a:gd name="T14" fmla="*/ 0 w 299"/>
                  <a:gd name="T15" fmla="*/ 0 h 247"/>
                  <a:gd name="T16" fmla="*/ 1 w 299"/>
                  <a:gd name="T17" fmla="*/ 0 h 247"/>
                  <a:gd name="T18" fmla="*/ 1 w 299"/>
                  <a:gd name="T19" fmla="*/ 0 h 247"/>
                  <a:gd name="T20" fmla="*/ 1 w 299"/>
                  <a:gd name="T21" fmla="*/ 1 h 247"/>
                  <a:gd name="T22" fmla="*/ 1 w 299"/>
                  <a:gd name="T23" fmla="*/ 1 h 247"/>
                  <a:gd name="T24" fmla="*/ 1 w 299"/>
                  <a:gd name="T25" fmla="*/ 1 h 247"/>
                  <a:gd name="T26" fmla="*/ 1 w 299"/>
                  <a:gd name="T27" fmla="*/ 1 h 247"/>
                  <a:gd name="T28" fmla="*/ 1 w 299"/>
                  <a:gd name="T29" fmla="*/ 1 h 247"/>
                  <a:gd name="T30" fmla="*/ 1 w 299"/>
                  <a:gd name="T31" fmla="*/ 1 h 247"/>
                  <a:gd name="T32" fmla="*/ 1 w 299"/>
                  <a:gd name="T33" fmla="*/ 1 h 247"/>
                  <a:gd name="T34" fmla="*/ 1 w 299"/>
                  <a:gd name="T35" fmla="*/ 1 h 247"/>
                  <a:gd name="T36" fmla="*/ 1 w 299"/>
                  <a:gd name="T37" fmla="*/ 1 h 247"/>
                  <a:gd name="T38" fmla="*/ 1 w 299"/>
                  <a:gd name="T39" fmla="*/ 1 h 247"/>
                  <a:gd name="T40" fmla="*/ 1 w 299"/>
                  <a:gd name="T41" fmla="*/ 1 h 247"/>
                  <a:gd name="T42" fmla="*/ 1 w 299"/>
                  <a:gd name="T43" fmla="*/ 1 h 247"/>
                  <a:gd name="T44" fmla="*/ 1 w 299"/>
                  <a:gd name="T45" fmla="*/ 1 h 247"/>
                  <a:gd name="T46" fmla="*/ 1 w 299"/>
                  <a:gd name="T47" fmla="*/ 1 h 247"/>
                  <a:gd name="T48" fmla="*/ 1 w 299"/>
                  <a:gd name="T49" fmla="*/ 1 h 247"/>
                  <a:gd name="T50" fmla="*/ 1 w 299"/>
                  <a:gd name="T51" fmla="*/ 1 h 247"/>
                  <a:gd name="T52" fmla="*/ 1 w 299"/>
                  <a:gd name="T53" fmla="*/ 1 h 247"/>
                  <a:gd name="T54" fmla="*/ 1 w 299"/>
                  <a:gd name="T55" fmla="*/ 1 h 247"/>
                  <a:gd name="T56" fmla="*/ 1 w 299"/>
                  <a:gd name="T57" fmla="*/ 1 h 247"/>
                  <a:gd name="T58" fmla="*/ 1 w 299"/>
                  <a:gd name="T59" fmla="*/ 1 h 247"/>
                  <a:gd name="T60" fmla="*/ 1 w 299"/>
                  <a:gd name="T61" fmla="*/ 1 h 247"/>
                  <a:gd name="T62" fmla="*/ 1 w 299"/>
                  <a:gd name="T63" fmla="*/ 1 h 247"/>
                  <a:gd name="T64" fmla="*/ 0 w 299"/>
                  <a:gd name="T65" fmla="*/ 0 h 247"/>
                  <a:gd name="T66" fmla="*/ 0 w 299"/>
                  <a:gd name="T67" fmla="*/ 0 h 247"/>
                  <a:gd name="T68" fmla="*/ 0 w 299"/>
                  <a:gd name="T69" fmla="*/ 0 h 247"/>
                  <a:gd name="T70" fmla="*/ 0 w 299"/>
                  <a:gd name="T71" fmla="*/ 0 h 247"/>
                  <a:gd name="T72" fmla="*/ 0 w 299"/>
                  <a:gd name="T73" fmla="*/ 0 h 247"/>
                  <a:gd name="T74" fmla="*/ 0 w 299"/>
                  <a:gd name="T75" fmla="*/ 0 h 247"/>
                  <a:gd name="T76" fmla="*/ 0 w 299"/>
                  <a:gd name="T77" fmla="*/ 0 h 247"/>
                  <a:gd name="T78" fmla="*/ 0 w 299"/>
                  <a:gd name="T79" fmla="*/ 0 h 247"/>
                  <a:gd name="T80" fmla="*/ 0 w 299"/>
                  <a:gd name="T81" fmla="*/ 0 h 247"/>
                  <a:gd name="T82" fmla="*/ 0 w 299"/>
                  <a:gd name="T83" fmla="*/ 0 h 24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99"/>
                  <a:gd name="T127" fmla="*/ 0 h 247"/>
                  <a:gd name="T128" fmla="*/ 299 w 299"/>
                  <a:gd name="T129" fmla="*/ 247 h 247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99" h="247">
                    <a:moveTo>
                      <a:pt x="6" y="5"/>
                    </a:moveTo>
                    <a:lnTo>
                      <a:pt x="14" y="3"/>
                    </a:lnTo>
                    <a:lnTo>
                      <a:pt x="26" y="0"/>
                    </a:lnTo>
                    <a:lnTo>
                      <a:pt x="38" y="3"/>
                    </a:lnTo>
                    <a:lnTo>
                      <a:pt x="49" y="5"/>
                    </a:lnTo>
                    <a:lnTo>
                      <a:pt x="65" y="17"/>
                    </a:lnTo>
                    <a:lnTo>
                      <a:pt x="82" y="33"/>
                    </a:lnTo>
                    <a:lnTo>
                      <a:pt x="100" y="53"/>
                    </a:lnTo>
                    <a:lnTo>
                      <a:pt x="120" y="82"/>
                    </a:lnTo>
                    <a:lnTo>
                      <a:pt x="144" y="115"/>
                    </a:lnTo>
                    <a:lnTo>
                      <a:pt x="170" y="141"/>
                    </a:lnTo>
                    <a:lnTo>
                      <a:pt x="194" y="162"/>
                    </a:lnTo>
                    <a:lnTo>
                      <a:pt x="221" y="179"/>
                    </a:lnTo>
                    <a:lnTo>
                      <a:pt x="244" y="191"/>
                    </a:lnTo>
                    <a:lnTo>
                      <a:pt x="265" y="199"/>
                    </a:lnTo>
                    <a:lnTo>
                      <a:pt x="285" y="199"/>
                    </a:lnTo>
                    <a:lnTo>
                      <a:pt x="291" y="196"/>
                    </a:lnTo>
                    <a:lnTo>
                      <a:pt x="299" y="194"/>
                    </a:lnTo>
                    <a:lnTo>
                      <a:pt x="294" y="206"/>
                    </a:lnTo>
                    <a:lnTo>
                      <a:pt x="288" y="218"/>
                    </a:lnTo>
                    <a:lnTo>
                      <a:pt x="279" y="229"/>
                    </a:lnTo>
                    <a:lnTo>
                      <a:pt x="267" y="238"/>
                    </a:lnTo>
                    <a:lnTo>
                      <a:pt x="250" y="244"/>
                    </a:lnTo>
                    <a:lnTo>
                      <a:pt x="241" y="247"/>
                    </a:lnTo>
                    <a:lnTo>
                      <a:pt x="233" y="247"/>
                    </a:lnTo>
                    <a:lnTo>
                      <a:pt x="221" y="244"/>
                    </a:lnTo>
                    <a:lnTo>
                      <a:pt x="205" y="238"/>
                    </a:lnTo>
                    <a:lnTo>
                      <a:pt x="194" y="232"/>
                    </a:lnTo>
                    <a:lnTo>
                      <a:pt x="182" y="224"/>
                    </a:lnTo>
                    <a:lnTo>
                      <a:pt x="159" y="206"/>
                    </a:lnTo>
                    <a:lnTo>
                      <a:pt x="141" y="182"/>
                    </a:lnTo>
                    <a:lnTo>
                      <a:pt x="123" y="156"/>
                    </a:lnTo>
                    <a:lnTo>
                      <a:pt x="94" y="105"/>
                    </a:lnTo>
                    <a:lnTo>
                      <a:pt x="82" y="85"/>
                    </a:lnTo>
                    <a:lnTo>
                      <a:pt x="71" y="70"/>
                    </a:lnTo>
                    <a:lnTo>
                      <a:pt x="59" y="59"/>
                    </a:lnTo>
                    <a:lnTo>
                      <a:pt x="43" y="47"/>
                    </a:lnTo>
                    <a:lnTo>
                      <a:pt x="17" y="30"/>
                    </a:lnTo>
                    <a:lnTo>
                      <a:pt x="6" y="23"/>
                    </a:lnTo>
                    <a:lnTo>
                      <a:pt x="0" y="17"/>
                    </a:lnTo>
                    <a:lnTo>
                      <a:pt x="0" y="11"/>
                    </a:lnTo>
                    <a:lnTo>
                      <a:pt x="6" y="5"/>
                    </a:lnTo>
                    <a:close/>
                  </a:path>
                </a:pathLst>
              </a:custGeom>
              <a:solidFill>
                <a:srgbClr val="B2B3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4" name="任意多边形 80957">
                <a:extLst>
                  <a:ext uri="{FF2B5EF4-FFF2-40B4-BE49-F238E27FC236}">
                    <a16:creationId xmlns:a16="http://schemas.microsoft.com/office/drawing/2014/main" xmlns="" id="{DBB3D814-5341-4C8F-9EE4-0A38B0AFAB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6" y="3080"/>
                <a:ext cx="21" cy="11"/>
              </a:xfrm>
              <a:custGeom>
                <a:avLst/>
                <a:gdLst>
                  <a:gd name="T0" fmla="*/ 0 w 303"/>
                  <a:gd name="T1" fmla="*/ 0 h 165"/>
                  <a:gd name="T2" fmla="*/ 0 w 303"/>
                  <a:gd name="T3" fmla="*/ 0 h 165"/>
                  <a:gd name="T4" fmla="*/ 0 w 303"/>
                  <a:gd name="T5" fmla="*/ 0 h 165"/>
                  <a:gd name="T6" fmla="*/ 1 w 303"/>
                  <a:gd name="T7" fmla="*/ 0 h 165"/>
                  <a:gd name="T8" fmla="*/ 1 w 303"/>
                  <a:gd name="T9" fmla="*/ 0 h 165"/>
                  <a:gd name="T10" fmla="*/ 1 w 303"/>
                  <a:gd name="T11" fmla="*/ 0 h 165"/>
                  <a:gd name="T12" fmla="*/ 1 w 303"/>
                  <a:gd name="T13" fmla="*/ 0 h 165"/>
                  <a:gd name="T14" fmla="*/ 1 w 303"/>
                  <a:gd name="T15" fmla="*/ 0 h 165"/>
                  <a:gd name="T16" fmla="*/ 1 w 303"/>
                  <a:gd name="T17" fmla="*/ 0 h 165"/>
                  <a:gd name="T18" fmla="*/ 1 w 303"/>
                  <a:gd name="T19" fmla="*/ 0 h 165"/>
                  <a:gd name="T20" fmla="*/ 1 w 303"/>
                  <a:gd name="T21" fmla="*/ 0 h 165"/>
                  <a:gd name="T22" fmla="*/ 1 w 303"/>
                  <a:gd name="T23" fmla="*/ 0 h 165"/>
                  <a:gd name="T24" fmla="*/ 1 w 303"/>
                  <a:gd name="T25" fmla="*/ 0 h 165"/>
                  <a:gd name="T26" fmla="*/ 1 w 303"/>
                  <a:gd name="T27" fmla="*/ 1 h 165"/>
                  <a:gd name="T28" fmla="*/ 1 w 303"/>
                  <a:gd name="T29" fmla="*/ 1 h 165"/>
                  <a:gd name="T30" fmla="*/ 1 w 303"/>
                  <a:gd name="T31" fmla="*/ 1 h 165"/>
                  <a:gd name="T32" fmla="*/ 1 w 303"/>
                  <a:gd name="T33" fmla="*/ 1 h 165"/>
                  <a:gd name="T34" fmla="*/ 1 w 303"/>
                  <a:gd name="T35" fmla="*/ 1 h 165"/>
                  <a:gd name="T36" fmla="*/ 1 w 303"/>
                  <a:gd name="T37" fmla="*/ 1 h 165"/>
                  <a:gd name="T38" fmla="*/ 1 w 303"/>
                  <a:gd name="T39" fmla="*/ 1 h 165"/>
                  <a:gd name="T40" fmla="*/ 1 w 303"/>
                  <a:gd name="T41" fmla="*/ 1 h 165"/>
                  <a:gd name="T42" fmla="*/ 1 w 303"/>
                  <a:gd name="T43" fmla="*/ 1 h 165"/>
                  <a:gd name="T44" fmla="*/ 1 w 303"/>
                  <a:gd name="T45" fmla="*/ 0 h 165"/>
                  <a:gd name="T46" fmla="*/ 1 w 303"/>
                  <a:gd name="T47" fmla="*/ 0 h 165"/>
                  <a:gd name="T48" fmla="*/ 1 w 303"/>
                  <a:gd name="T49" fmla="*/ 0 h 165"/>
                  <a:gd name="T50" fmla="*/ 1 w 303"/>
                  <a:gd name="T51" fmla="*/ 0 h 165"/>
                  <a:gd name="T52" fmla="*/ 1 w 303"/>
                  <a:gd name="T53" fmla="*/ 0 h 165"/>
                  <a:gd name="T54" fmla="*/ 1 w 303"/>
                  <a:gd name="T55" fmla="*/ 0 h 165"/>
                  <a:gd name="T56" fmla="*/ 1 w 303"/>
                  <a:gd name="T57" fmla="*/ 0 h 165"/>
                  <a:gd name="T58" fmla="*/ 1 w 303"/>
                  <a:gd name="T59" fmla="*/ 0 h 165"/>
                  <a:gd name="T60" fmla="*/ 0 w 303"/>
                  <a:gd name="T61" fmla="*/ 0 h 165"/>
                  <a:gd name="T62" fmla="*/ 0 w 303"/>
                  <a:gd name="T63" fmla="*/ 0 h 165"/>
                  <a:gd name="T64" fmla="*/ 0 w 303"/>
                  <a:gd name="T65" fmla="*/ 0 h 165"/>
                  <a:gd name="T66" fmla="*/ 0 w 303"/>
                  <a:gd name="T67" fmla="*/ 0 h 165"/>
                  <a:gd name="T68" fmla="*/ 0 w 303"/>
                  <a:gd name="T69" fmla="*/ 0 h 165"/>
                  <a:gd name="T70" fmla="*/ 0 w 303"/>
                  <a:gd name="T71" fmla="*/ 0 h 165"/>
                  <a:gd name="T72" fmla="*/ 0 w 303"/>
                  <a:gd name="T73" fmla="*/ 0 h 165"/>
                  <a:gd name="T74" fmla="*/ 0 w 303"/>
                  <a:gd name="T75" fmla="*/ 0 h 165"/>
                  <a:gd name="T76" fmla="*/ 0 w 303"/>
                  <a:gd name="T77" fmla="*/ 0 h 165"/>
                  <a:gd name="T78" fmla="*/ 0 w 303"/>
                  <a:gd name="T79" fmla="*/ 0 h 165"/>
                  <a:gd name="T80" fmla="*/ 0 w 303"/>
                  <a:gd name="T81" fmla="*/ 0 h 165"/>
                  <a:gd name="T82" fmla="*/ 0 w 303"/>
                  <a:gd name="T83" fmla="*/ 0 h 165"/>
                  <a:gd name="T84" fmla="*/ 0 w 303"/>
                  <a:gd name="T85" fmla="*/ 0 h 16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303"/>
                  <a:gd name="T130" fmla="*/ 0 h 165"/>
                  <a:gd name="T131" fmla="*/ 303 w 303"/>
                  <a:gd name="T132" fmla="*/ 165 h 165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303" h="165">
                    <a:moveTo>
                      <a:pt x="73" y="15"/>
                    </a:moveTo>
                    <a:lnTo>
                      <a:pt x="82" y="12"/>
                    </a:lnTo>
                    <a:lnTo>
                      <a:pt x="94" y="6"/>
                    </a:lnTo>
                    <a:lnTo>
                      <a:pt x="120" y="0"/>
                    </a:lnTo>
                    <a:lnTo>
                      <a:pt x="153" y="0"/>
                    </a:lnTo>
                    <a:lnTo>
                      <a:pt x="185" y="3"/>
                    </a:lnTo>
                    <a:lnTo>
                      <a:pt x="214" y="9"/>
                    </a:lnTo>
                    <a:lnTo>
                      <a:pt x="244" y="22"/>
                    </a:lnTo>
                    <a:lnTo>
                      <a:pt x="270" y="39"/>
                    </a:lnTo>
                    <a:lnTo>
                      <a:pt x="279" y="48"/>
                    </a:lnTo>
                    <a:lnTo>
                      <a:pt x="288" y="56"/>
                    </a:lnTo>
                    <a:lnTo>
                      <a:pt x="299" y="80"/>
                    </a:lnTo>
                    <a:lnTo>
                      <a:pt x="303" y="97"/>
                    </a:lnTo>
                    <a:lnTo>
                      <a:pt x="299" y="118"/>
                    </a:lnTo>
                    <a:lnTo>
                      <a:pt x="294" y="133"/>
                    </a:lnTo>
                    <a:lnTo>
                      <a:pt x="288" y="148"/>
                    </a:lnTo>
                    <a:lnTo>
                      <a:pt x="279" y="156"/>
                    </a:lnTo>
                    <a:lnTo>
                      <a:pt x="270" y="165"/>
                    </a:lnTo>
                    <a:lnTo>
                      <a:pt x="273" y="156"/>
                    </a:lnTo>
                    <a:lnTo>
                      <a:pt x="276" y="145"/>
                    </a:lnTo>
                    <a:lnTo>
                      <a:pt x="273" y="133"/>
                    </a:lnTo>
                    <a:lnTo>
                      <a:pt x="270" y="118"/>
                    </a:lnTo>
                    <a:lnTo>
                      <a:pt x="262" y="103"/>
                    </a:lnTo>
                    <a:lnTo>
                      <a:pt x="250" y="88"/>
                    </a:lnTo>
                    <a:lnTo>
                      <a:pt x="227" y="74"/>
                    </a:lnTo>
                    <a:lnTo>
                      <a:pt x="203" y="62"/>
                    </a:lnTo>
                    <a:lnTo>
                      <a:pt x="179" y="56"/>
                    </a:lnTo>
                    <a:lnTo>
                      <a:pt x="159" y="51"/>
                    </a:lnTo>
                    <a:lnTo>
                      <a:pt x="138" y="48"/>
                    </a:lnTo>
                    <a:lnTo>
                      <a:pt x="117" y="48"/>
                    </a:lnTo>
                    <a:lnTo>
                      <a:pt x="100" y="48"/>
                    </a:lnTo>
                    <a:lnTo>
                      <a:pt x="62" y="53"/>
                    </a:lnTo>
                    <a:lnTo>
                      <a:pt x="29" y="59"/>
                    </a:lnTo>
                    <a:lnTo>
                      <a:pt x="9" y="62"/>
                    </a:lnTo>
                    <a:lnTo>
                      <a:pt x="3" y="59"/>
                    </a:lnTo>
                    <a:lnTo>
                      <a:pt x="0" y="59"/>
                    </a:lnTo>
                    <a:lnTo>
                      <a:pt x="0" y="56"/>
                    </a:lnTo>
                    <a:lnTo>
                      <a:pt x="3" y="51"/>
                    </a:lnTo>
                    <a:lnTo>
                      <a:pt x="9" y="45"/>
                    </a:lnTo>
                    <a:lnTo>
                      <a:pt x="17" y="42"/>
                    </a:lnTo>
                    <a:lnTo>
                      <a:pt x="38" y="33"/>
                    </a:lnTo>
                    <a:lnTo>
                      <a:pt x="59" y="24"/>
                    </a:lnTo>
                    <a:lnTo>
                      <a:pt x="73" y="15"/>
                    </a:lnTo>
                    <a:close/>
                  </a:path>
                </a:pathLst>
              </a:custGeom>
              <a:solidFill>
                <a:srgbClr val="B2B3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5" name="任意多边形 80958">
                <a:extLst>
                  <a:ext uri="{FF2B5EF4-FFF2-40B4-BE49-F238E27FC236}">
                    <a16:creationId xmlns:a16="http://schemas.microsoft.com/office/drawing/2014/main" xmlns="" id="{A746F1C1-F928-41EC-BBC8-CC3F603FCB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2" y="3068"/>
                <a:ext cx="25" cy="20"/>
              </a:xfrm>
              <a:custGeom>
                <a:avLst/>
                <a:gdLst>
                  <a:gd name="T0" fmla="*/ 2 w 382"/>
                  <a:gd name="T1" fmla="*/ 1 h 298"/>
                  <a:gd name="T2" fmla="*/ 1 w 382"/>
                  <a:gd name="T3" fmla="*/ 0 h 298"/>
                  <a:gd name="T4" fmla="*/ 1 w 382"/>
                  <a:gd name="T5" fmla="*/ 0 h 298"/>
                  <a:gd name="T6" fmla="*/ 1 w 382"/>
                  <a:gd name="T7" fmla="*/ 0 h 298"/>
                  <a:gd name="T8" fmla="*/ 1 w 382"/>
                  <a:gd name="T9" fmla="*/ 0 h 298"/>
                  <a:gd name="T10" fmla="*/ 1 w 382"/>
                  <a:gd name="T11" fmla="*/ 0 h 298"/>
                  <a:gd name="T12" fmla="*/ 0 w 382"/>
                  <a:gd name="T13" fmla="*/ 0 h 298"/>
                  <a:gd name="T14" fmla="*/ 0 w 382"/>
                  <a:gd name="T15" fmla="*/ 0 h 298"/>
                  <a:gd name="T16" fmla="*/ 0 w 382"/>
                  <a:gd name="T17" fmla="*/ 0 h 298"/>
                  <a:gd name="T18" fmla="*/ 0 w 382"/>
                  <a:gd name="T19" fmla="*/ 1 h 298"/>
                  <a:gd name="T20" fmla="*/ 0 w 382"/>
                  <a:gd name="T21" fmla="*/ 1 h 298"/>
                  <a:gd name="T22" fmla="*/ 0 w 382"/>
                  <a:gd name="T23" fmla="*/ 1 h 298"/>
                  <a:gd name="T24" fmla="*/ 0 w 382"/>
                  <a:gd name="T25" fmla="*/ 1 h 298"/>
                  <a:gd name="T26" fmla="*/ 0 w 382"/>
                  <a:gd name="T27" fmla="*/ 1 h 298"/>
                  <a:gd name="T28" fmla="*/ 0 w 382"/>
                  <a:gd name="T29" fmla="*/ 1 h 298"/>
                  <a:gd name="T30" fmla="*/ 1 w 382"/>
                  <a:gd name="T31" fmla="*/ 1 h 298"/>
                  <a:gd name="T32" fmla="*/ 1 w 382"/>
                  <a:gd name="T33" fmla="*/ 1 h 298"/>
                  <a:gd name="T34" fmla="*/ 1 w 382"/>
                  <a:gd name="T35" fmla="*/ 1 h 298"/>
                  <a:gd name="T36" fmla="*/ 1 w 382"/>
                  <a:gd name="T37" fmla="*/ 1 h 298"/>
                  <a:gd name="T38" fmla="*/ 1 w 382"/>
                  <a:gd name="T39" fmla="*/ 1 h 298"/>
                  <a:gd name="T40" fmla="*/ 2 w 382"/>
                  <a:gd name="T41" fmla="*/ 1 h 298"/>
                  <a:gd name="T42" fmla="*/ 2 w 382"/>
                  <a:gd name="T43" fmla="*/ 1 h 298"/>
                  <a:gd name="T44" fmla="*/ 2 w 382"/>
                  <a:gd name="T45" fmla="*/ 1 h 298"/>
                  <a:gd name="T46" fmla="*/ 2 w 382"/>
                  <a:gd name="T47" fmla="*/ 1 h 298"/>
                  <a:gd name="T48" fmla="*/ 1 w 382"/>
                  <a:gd name="T49" fmla="*/ 1 h 298"/>
                  <a:gd name="T50" fmla="*/ 1 w 382"/>
                  <a:gd name="T51" fmla="*/ 1 h 298"/>
                  <a:gd name="T52" fmla="*/ 1 w 382"/>
                  <a:gd name="T53" fmla="*/ 1 h 298"/>
                  <a:gd name="T54" fmla="*/ 1 w 382"/>
                  <a:gd name="T55" fmla="*/ 1 h 298"/>
                  <a:gd name="T56" fmla="*/ 1 w 382"/>
                  <a:gd name="T57" fmla="*/ 1 h 298"/>
                  <a:gd name="T58" fmla="*/ 1 w 382"/>
                  <a:gd name="T59" fmla="*/ 1 h 298"/>
                  <a:gd name="T60" fmla="*/ 0 w 382"/>
                  <a:gd name="T61" fmla="*/ 1 h 298"/>
                  <a:gd name="T62" fmla="*/ 0 w 382"/>
                  <a:gd name="T63" fmla="*/ 1 h 298"/>
                  <a:gd name="T64" fmla="*/ 0 w 382"/>
                  <a:gd name="T65" fmla="*/ 1 h 298"/>
                  <a:gd name="T66" fmla="*/ 1 w 382"/>
                  <a:gd name="T67" fmla="*/ 0 h 298"/>
                  <a:gd name="T68" fmla="*/ 1 w 382"/>
                  <a:gd name="T69" fmla="*/ 0 h 298"/>
                  <a:gd name="T70" fmla="*/ 1 w 382"/>
                  <a:gd name="T71" fmla="*/ 0 h 298"/>
                  <a:gd name="T72" fmla="*/ 1 w 382"/>
                  <a:gd name="T73" fmla="*/ 0 h 298"/>
                  <a:gd name="T74" fmla="*/ 1 w 382"/>
                  <a:gd name="T75" fmla="*/ 1 h 298"/>
                  <a:gd name="T76" fmla="*/ 2 w 382"/>
                  <a:gd name="T77" fmla="*/ 1 h 298"/>
                  <a:gd name="T78" fmla="*/ 2 w 382"/>
                  <a:gd name="T79" fmla="*/ 1 h 298"/>
                  <a:gd name="T80" fmla="*/ 2 w 382"/>
                  <a:gd name="T81" fmla="*/ 1 h 298"/>
                  <a:gd name="T82" fmla="*/ 2 w 382"/>
                  <a:gd name="T83" fmla="*/ 1 h 29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82"/>
                  <a:gd name="T127" fmla="*/ 0 h 298"/>
                  <a:gd name="T128" fmla="*/ 382 w 382"/>
                  <a:gd name="T129" fmla="*/ 298 h 29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82" h="298">
                    <a:moveTo>
                      <a:pt x="371" y="147"/>
                    </a:moveTo>
                    <a:lnTo>
                      <a:pt x="362" y="120"/>
                    </a:lnTo>
                    <a:lnTo>
                      <a:pt x="347" y="97"/>
                    </a:lnTo>
                    <a:lnTo>
                      <a:pt x="329" y="74"/>
                    </a:lnTo>
                    <a:lnTo>
                      <a:pt x="312" y="56"/>
                    </a:lnTo>
                    <a:lnTo>
                      <a:pt x="288" y="39"/>
                    </a:lnTo>
                    <a:lnTo>
                      <a:pt x="265" y="23"/>
                    </a:lnTo>
                    <a:lnTo>
                      <a:pt x="238" y="15"/>
                    </a:lnTo>
                    <a:lnTo>
                      <a:pt x="215" y="6"/>
                    </a:lnTo>
                    <a:lnTo>
                      <a:pt x="188" y="0"/>
                    </a:lnTo>
                    <a:lnTo>
                      <a:pt x="161" y="0"/>
                    </a:lnTo>
                    <a:lnTo>
                      <a:pt x="138" y="0"/>
                    </a:lnTo>
                    <a:lnTo>
                      <a:pt x="115" y="6"/>
                    </a:lnTo>
                    <a:lnTo>
                      <a:pt x="91" y="15"/>
                    </a:lnTo>
                    <a:lnTo>
                      <a:pt x="73" y="26"/>
                    </a:lnTo>
                    <a:lnTo>
                      <a:pt x="55" y="42"/>
                    </a:lnTo>
                    <a:lnTo>
                      <a:pt x="44" y="59"/>
                    </a:lnTo>
                    <a:lnTo>
                      <a:pt x="24" y="103"/>
                    </a:lnTo>
                    <a:lnTo>
                      <a:pt x="12" y="145"/>
                    </a:lnTo>
                    <a:lnTo>
                      <a:pt x="3" y="185"/>
                    </a:lnTo>
                    <a:lnTo>
                      <a:pt x="0" y="221"/>
                    </a:lnTo>
                    <a:lnTo>
                      <a:pt x="3" y="236"/>
                    </a:lnTo>
                    <a:lnTo>
                      <a:pt x="6" y="250"/>
                    </a:lnTo>
                    <a:lnTo>
                      <a:pt x="12" y="262"/>
                    </a:lnTo>
                    <a:lnTo>
                      <a:pt x="18" y="274"/>
                    </a:lnTo>
                    <a:lnTo>
                      <a:pt x="26" y="282"/>
                    </a:lnTo>
                    <a:lnTo>
                      <a:pt x="38" y="291"/>
                    </a:lnTo>
                    <a:lnTo>
                      <a:pt x="50" y="294"/>
                    </a:lnTo>
                    <a:lnTo>
                      <a:pt x="64" y="298"/>
                    </a:lnTo>
                    <a:lnTo>
                      <a:pt x="97" y="298"/>
                    </a:lnTo>
                    <a:lnTo>
                      <a:pt x="126" y="291"/>
                    </a:lnTo>
                    <a:lnTo>
                      <a:pt x="158" y="282"/>
                    </a:lnTo>
                    <a:lnTo>
                      <a:pt x="191" y="271"/>
                    </a:lnTo>
                    <a:lnTo>
                      <a:pt x="220" y="259"/>
                    </a:lnTo>
                    <a:lnTo>
                      <a:pt x="249" y="253"/>
                    </a:lnTo>
                    <a:lnTo>
                      <a:pt x="280" y="250"/>
                    </a:lnTo>
                    <a:lnTo>
                      <a:pt x="294" y="250"/>
                    </a:lnTo>
                    <a:lnTo>
                      <a:pt x="306" y="253"/>
                    </a:lnTo>
                    <a:lnTo>
                      <a:pt x="320" y="256"/>
                    </a:lnTo>
                    <a:lnTo>
                      <a:pt x="329" y="259"/>
                    </a:lnTo>
                    <a:lnTo>
                      <a:pt x="342" y="259"/>
                    </a:lnTo>
                    <a:lnTo>
                      <a:pt x="347" y="256"/>
                    </a:lnTo>
                    <a:lnTo>
                      <a:pt x="353" y="253"/>
                    </a:lnTo>
                    <a:lnTo>
                      <a:pt x="359" y="247"/>
                    </a:lnTo>
                    <a:lnTo>
                      <a:pt x="359" y="241"/>
                    </a:lnTo>
                    <a:lnTo>
                      <a:pt x="359" y="236"/>
                    </a:lnTo>
                    <a:lnTo>
                      <a:pt x="356" y="230"/>
                    </a:lnTo>
                    <a:lnTo>
                      <a:pt x="350" y="221"/>
                    </a:lnTo>
                    <a:lnTo>
                      <a:pt x="344" y="215"/>
                    </a:lnTo>
                    <a:lnTo>
                      <a:pt x="332" y="210"/>
                    </a:lnTo>
                    <a:lnTo>
                      <a:pt x="317" y="203"/>
                    </a:lnTo>
                    <a:lnTo>
                      <a:pt x="300" y="197"/>
                    </a:lnTo>
                    <a:lnTo>
                      <a:pt x="280" y="194"/>
                    </a:lnTo>
                    <a:lnTo>
                      <a:pt x="253" y="191"/>
                    </a:lnTo>
                    <a:lnTo>
                      <a:pt x="217" y="188"/>
                    </a:lnTo>
                    <a:lnTo>
                      <a:pt x="188" y="188"/>
                    </a:lnTo>
                    <a:lnTo>
                      <a:pt x="161" y="188"/>
                    </a:lnTo>
                    <a:lnTo>
                      <a:pt x="138" y="188"/>
                    </a:lnTo>
                    <a:lnTo>
                      <a:pt x="120" y="185"/>
                    </a:lnTo>
                    <a:lnTo>
                      <a:pt x="115" y="179"/>
                    </a:lnTo>
                    <a:lnTo>
                      <a:pt x="109" y="177"/>
                    </a:lnTo>
                    <a:lnTo>
                      <a:pt x="103" y="171"/>
                    </a:lnTo>
                    <a:lnTo>
                      <a:pt x="100" y="162"/>
                    </a:lnTo>
                    <a:lnTo>
                      <a:pt x="100" y="142"/>
                    </a:lnTo>
                    <a:lnTo>
                      <a:pt x="100" y="130"/>
                    </a:lnTo>
                    <a:lnTo>
                      <a:pt x="106" y="117"/>
                    </a:lnTo>
                    <a:lnTo>
                      <a:pt x="109" y="109"/>
                    </a:lnTo>
                    <a:lnTo>
                      <a:pt x="118" y="103"/>
                    </a:lnTo>
                    <a:lnTo>
                      <a:pt x="123" y="97"/>
                    </a:lnTo>
                    <a:lnTo>
                      <a:pt x="132" y="91"/>
                    </a:lnTo>
                    <a:lnTo>
                      <a:pt x="155" y="88"/>
                    </a:lnTo>
                    <a:lnTo>
                      <a:pt x="180" y="88"/>
                    </a:lnTo>
                    <a:lnTo>
                      <a:pt x="206" y="91"/>
                    </a:lnTo>
                    <a:lnTo>
                      <a:pt x="232" y="100"/>
                    </a:lnTo>
                    <a:lnTo>
                      <a:pt x="256" y="114"/>
                    </a:lnTo>
                    <a:lnTo>
                      <a:pt x="282" y="133"/>
                    </a:lnTo>
                    <a:lnTo>
                      <a:pt x="309" y="156"/>
                    </a:lnTo>
                    <a:lnTo>
                      <a:pt x="353" y="206"/>
                    </a:lnTo>
                    <a:lnTo>
                      <a:pt x="371" y="218"/>
                    </a:lnTo>
                    <a:lnTo>
                      <a:pt x="377" y="218"/>
                    </a:lnTo>
                    <a:lnTo>
                      <a:pt x="379" y="215"/>
                    </a:lnTo>
                    <a:lnTo>
                      <a:pt x="382" y="206"/>
                    </a:lnTo>
                    <a:lnTo>
                      <a:pt x="379" y="194"/>
                    </a:lnTo>
                    <a:lnTo>
                      <a:pt x="371" y="147"/>
                    </a:lnTo>
                    <a:close/>
                  </a:path>
                </a:pathLst>
              </a:custGeom>
              <a:solidFill>
                <a:srgbClr val="D7D8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6" name="任意多边形 80959">
                <a:extLst>
                  <a:ext uri="{FF2B5EF4-FFF2-40B4-BE49-F238E27FC236}">
                    <a16:creationId xmlns:a16="http://schemas.microsoft.com/office/drawing/2014/main" xmlns="" id="{3B08617E-FFDC-4871-84B9-70445331A8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2" y="3082"/>
                <a:ext cx="23" cy="6"/>
              </a:xfrm>
              <a:custGeom>
                <a:avLst/>
                <a:gdLst>
                  <a:gd name="T0" fmla="*/ 1 w 353"/>
                  <a:gd name="T1" fmla="*/ 0 h 96"/>
                  <a:gd name="T2" fmla="*/ 1 w 353"/>
                  <a:gd name="T3" fmla="*/ 0 h 96"/>
                  <a:gd name="T4" fmla="*/ 1 w 353"/>
                  <a:gd name="T5" fmla="*/ 0 h 96"/>
                  <a:gd name="T6" fmla="*/ 1 w 353"/>
                  <a:gd name="T7" fmla="*/ 0 h 96"/>
                  <a:gd name="T8" fmla="*/ 1 w 353"/>
                  <a:gd name="T9" fmla="*/ 0 h 96"/>
                  <a:gd name="T10" fmla="*/ 1 w 353"/>
                  <a:gd name="T11" fmla="*/ 0 h 96"/>
                  <a:gd name="T12" fmla="*/ 1 w 353"/>
                  <a:gd name="T13" fmla="*/ 0 h 96"/>
                  <a:gd name="T14" fmla="*/ 1 w 353"/>
                  <a:gd name="T15" fmla="*/ 0 h 96"/>
                  <a:gd name="T16" fmla="*/ 1 w 353"/>
                  <a:gd name="T17" fmla="*/ 0 h 96"/>
                  <a:gd name="T18" fmla="*/ 1 w 353"/>
                  <a:gd name="T19" fmla="*/ 0 h 96"/>
                  <a:gd name="T20" fmla="*/ 1 w 353"/>
                  <a:gd name="T21" fmla="*/ 0 h 96"/>
                  <a:gd name="T22" fmla="*/ 0 w 353"/>
                  <a:gd name="T23" fmla="*/ 0 h 96"/>
                  <a:gd name="T24" fmla="*/ 0 w 353"/>
                  <a:gd name="T25" fmla="*/ 0 h 96"/>
                  <a:gd name="T26" fmla="*/ 0 w 353"/>
                  <a:gd name="T27" fmla="*/ 0 h 96"/>
                  <a:gd name="T28" fmla="*/ 0 w 353"/>
                  <a:gd name="T29" fmla="*/ 0 h 96"/>
                  <a:gd name="T30" fmla="*/ 0 w 353"/>
                  <a:gd name="T31" fmla="*/ 0 h 96"/>
                  <a:gd name="T32" fmla="*/ 0 w 353"/>
                  <a:gd name="T33" fmla="*/ 0 h 96"/>
                  <a:gd name="T34" fmla="*/ 0 w 353"/>
                  <a:gd name="T35" fmla="*/ 0 h 96"/>
                  <a:gd name="T36" fmla="*/ 0 w 353"/>
                  <a:gd name="T37" fmla="*/ 0 h 96"/>
                  <a:gd name="T38" fmla="*/ 0 w 353"/>
                  <a:gd name="T39" fmla="*/ 0 h 96"/>
                  <a:gd name="T40" fmla="*/ 0 w 353"/>
                  <a:gd name="T41" fmla="*/ 0 h 96"/>
                  <a:gd name="T42" fmla="*/ 0 w 353"/>
                  <a:gd name="T43" fmla="*/ 0 h 96"/>
                  <a:gd name="T44" fmla="*/ 0 w 353"/>
                  <a:gd name="T45" fmla="*/ 0 h 96"/>
                  <a:gd name="T46" fmla="*/ 0 w 353"/>
                  <a:gd name="T47" fmla="*/ 0 h 96"/>
                  <a:gd name="T48" fmla="*/ 0 w 353"/>
                  <a:gd name="T49" fmla="*/ 0 h 96"/>
                  <a:gd name="T50" fmla="*/ 0 w 353"/>
                  <a:gd name="T51" fmla="*/ 0 h 96"/>
                  <a:gd name="T52" fmla="*/ 0 w 353"/>
                  <a:gd name="T53" fmla="*/ 0 h 96"/>
                  <a:gd name="T54" fmla="*/ 0 w 353"/>
                  <a:gd name="T55" fmla="*/ 0 h 96"/>
                  <a:gd name="T56" fmla="*/ 0 w 353"/>
                  <a:gd name="T57" fmla="*/ 0 h 96"/>
                  <a:gd name="T58" fmla="*/ 1 w 353"/>
                  <a:gd name="T59" fmla="*/ 0 h 96"/>
                  <a:gd name="T60" fmla="*/ 1 w 353"/>
                  <a:gd name="T61" fmla="*/ 0 h 96"/>
                  <a:gd name="T62" fmla="*/ 1 w 353"/>
                  <a:gd name="T63" fmla="*/ 0 h 96"/>
                  <a:gd name="T64" fmla="*/ 1 w 353"/>
                  <a:gd name="T65" fmla="*/ 0 h 96"/>
                  <a:gd name="T66" fmla="*/ 1 w 353"/>
                  <a:gd name="T67" fmla="*/ 0 h 96"/>
                  <a:gd name="T68" fmla="*/ 1 w 353"/>
                  <a:gd name="T69" fmla="*/ 0 h 96"/>
                  <a:gd name="T70" fmla="*/ 1 w 353"/>
                  <a:gd name="T71" fmla="*/ 0 h 96"/>
                  <a:gd name="T72" fmla="*/ 1 w 353"/>
                  <a:gd name="T73" fmla="*/ 0 h 96"/>
                  <a:gd name="T74" fmla="*/ 1 w 353"/>
                  <a:gd name="T75" fmla="*/ 0 h 96"/>
                  <a:gd name="T76" fmla="*/ 1 w 353"/>
                  <a:gd name="T77" fmla="*/ 0 h 96"/>
                  <a:gd name="T78" fmla="*/ 1 w 353"/>
                  <a:gd name="T79" fmla="*/ 0 h 96"/>
                  <a:gd name="T80" fmla="*/ 1 w 353"/>
                  <a:gd name="T81" fmla="*/ 0 h 9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353"/>
                  <a:gd name="T124" fmla="*/ 0 h 96"/>
                  <a:gd name="T125" fmla="*/ 353 w 353"/>
                  <a:gd name="T126" fmla="*/ 96 h 9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353" h="96">
                    <a:moveTo>
                      <a:pt x="353" y="43"/>
                    </a:moveTo>
                    <a:lnTo>
                      <a:pt x="347" y="34"/>
                    </a:lnTo>
                    <a:lnTo>
                      <a:pt x="342" y="26"/>
                    </a:lnTo>
                    <a:lnTo>
                      <a:pt x="329" y="20"/>
                    </a:lnTo>
                    <a:lnTo>
                      <a:pt x="317" y="17"/>
                    </a:lnTo>
                    <a:lnTo>
                      <a:pt x="300" y="14"/>
                    </a:lnTo>
                    <a:lnTo>
                      <a:pt x="277" y="14"/>
                    </a:lnTo>
                    <a:lnTo>
                      <a:pt x="247" y="20"/>
                    </a:lnTo>
                    <a:lnTo>
                      <a:pt x="215" y="29"/>
                    </a:lnTo>
                    <a:lnTo>
                      <a:pt x="177" y="37"/>
                    </a:lnTo>
                    <a:lnTo>
                      <a:pt x="141" y="40"/>
                    </a:lnTo>
                    <a:lnTo>
                      <a:pt x="106" y="40"/>
                    </a:lnTo>
                    <a:lnTo>
                      <a:pt x="76" y="37"/>
                    </a:lnTo>
                    <a:lnTo>
                      <a:pt x="50" y="31"/>
                    </a:lnTo>
                    <a:lnTo>
                      <a:pt x="29" y="23"/>
                    </a:lnTo>
                    <a:lnTo>
                      <a:pt x="15" y="11"/>
                    </a:lnTo>
                    <a:lnTo>
                      <a:pt x="6" y="0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0" y="37"/>
                    </a:lnTo>
                    <a:lnTo>
                      <a:pt x="3" y="52"/>
                    </a:lnTo>
                    <a:lnTo>
                      <a:pt x="9" y="66"/>
                    </a:lnTo>
                    <a:lnTo>
                      <a:pt x="18" y="75"/>
                    </a:lnTo>
                    <a:lnTo>
                      <a:pt x="24" y="81"/>
                    </a:lnTo>
                    <a:lnTo>
                      <a:pt x="35" y="88"/>
                    </a:lnTo>
                    <a:lnTo>
                      <a:pt x="47" y="94"/>
                    </a:lnTo>
                    <a:lnTo>
                      <a:pt x="61" y="96"/>
                    </a:lnTo>
                    <a:lnTo>
                      <a:pt x="76" y="96"/>
                    </a:lnTo>
                    <a:lnTo>
                      <a:pt x="106" y="96"/>
                    </a:lnTo>
                    <a:lnTo>
                      <a:pt x="135" y="91"/>
                    </a:lnTo>
                    <a:lnTo>
                      <a:pt x="164" y="81"/>
                    </a:lnTo>
                    <a:lnTo>
                      <a:pt x="220" y="64"/>
                    </a:lnTo>
                    <a:lnTo>
                      <a:pt x="241" y="55"/>
                    </a:lnTo>
                    <a:lnTo>
                      <a:pt x="262" y="49"/>
                    </a:lnTo>
                    <a:lnTo>
                      <a:pt x="280" y="49"/>
                    </a:lnTo>
                    <a:lnTo>
                      <a:pt x="297" y="49"/>
                    </a:lnTo>
                    <a:lnTo>
                      <a:pt x="329" y="55"/>
                    </a:lnTo>
                    <a:lnTo>
                      <a:pt x="342" y="55"/>
                    </a:lnTo>
                    <a:lnTo>
                      <a:pt x="350" y="55"/>
                    </a:lnTo>
                    <a:lnTo>
                      <a:pt x="353" y="52"/>
                    </a:lnTo>
                    <a:lnTo>
                      <a:pt x="353" y="43"/>
                    </a:lnTo>
                    <a:close/>
                  </a:path>
                </a:pathLst>
              </a:custGeom>
              <a:solidFill>
                <a:srgbClr val="B2B3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7" name="任意多边形 80960">
                <a:extLst>
                  <a:ext uri="{FF2B5EF4-FFF2-40B4-BE49-F238E27FC236}">
                    <a16:creationId xmlns:a16="http://schemas.microsoft.com/office/drawing/2014/main" xmlns="" id="{44814764-22D2-4900-93CC-D200F6736C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9" y="3071"/>
                <a:ext cx="18" cy="12"/>
              </a:xfrm>
              <a:custGeom>
                <a:avLst/>
                <a:gdLst>
                  <a:gd name="T0" fmla="*/ 1 w 279"/>
                  <a:gd name="T1" fmla="*/ 0 h 188"/>
                  <a:gd name="T2" fmla="*/ 1 w 279"/>
                  <a:gd name="T3" fmla="*/ 0 h 188"/>
                  <a:gd name="T4" fmla="*/ 1 w 279"/>
                  <a:gd name="T5" fmla="*/ 0 h 188"/>
                  <a:gd name="T6" fmla="*/ 1 w 279"/>
                  <a:gd name="T7" fmla="*/ 0 h 188"/>
                  <a:gd name="T8" fmla="*/ 1 w 279"/>
                  <a:gd name="T9" fmla="*/ 0 h 188"/>
                  <a:gd name="T10" fmla="*/ 1 w 279"/>
                  <a:gd name="T11" fmla="*/ 0 h 188"/>
                  <a:gd name="T12" fmla="*/ 1 w 279"/>
                  <a:gd name="T13" fmla="*/ 0 h 188"/>
                  <a:gd name="T14" fmla="*/ 0 w 279"/>
                  <a:gd name="T15" fmla="*/ 0 h 188"/>
                  <a:gd name="T16" fmla="*/ 0 w 279"/>
                  <a:gd name="T17" fmla="*/ 0 h 188"/>
                  <a:gd name="T18" fmla="*/ 0 w 279"/>
                  <a:gd name="T19" fmla="*/ 0 h 188"/>
                  <a:gd name="T20" fmla="*/ 0 w 279"/>
                  <a:gd name="T21" fmla="*/ 0 h 188"/>
                  <a:gd name="T22" fmla="*/ 0 w 279"/>
                  <a:gd name="T23" fmla="*/ 0 h 188"/>
                  <a:gd name="T24" fmla="*/ 0 w 279"/>
                  <a:gd name="T25" fmla="*/ 0 h 188"/>
                  <a:gd name="T26" fmla="*/ 0 w 279"/>
                  <a:gd name="T27" fmla="*/ 0 h 188"/>
                  <a:gd name="T28" fmla="*/ 0 w 279"/>
                  <a:gd name="T29" fmla="*/ 0 h 188"/>
                  <a:gd name="T30" fmla="*/ 0 w 279"/>
                  <a:gd name="T31" fmla="*/ 0 h 188"/>
                  <a:gd name="T32" fmla="*/ 0 w 279"/>
                  <a:gd name="T33" fmla="*/ 0 h 188"/>
                  <a:gd name="T34" fmla="*/ 0 w 279"/>
                  <a:gd name="T35" fmla="*/ 0 h 188"/>
                  <a:gd name="T36" fmla="*/ 0 w 279"/>
                  <a:gd name="T37" fmla="*/ 0 h 188"/>
                  <a:gd name="T38" fmla="*/ 0 w 279"/>
                  <a:gd name="T39" fmla="*/ 0 h 188"/>
                  <a:gd name="T40" fmla="*/ 0 w 279"/>
                  <a:gd name="T41" fmla="*/ 0 h 188"/>
                  <a:gd name="T42" fmla="*/ 0 w 279"/>
                  <a:gd name="T43" fmla="*/ 0 h 188"/>
                  <a:gd name="T44" fmla="*/ 0 w 279"/>
                  <a:gd name="T45" fmla="*/ 0 h 188"/>
                  <a:gd name="T46" fmla="*/ 0 w 279"/>
                  <a:gd name="T47" fmla="*/ 0 h 188"/>
                  <a:gd name="T48" fmla="*/ 0 w 279"/>
                  <a:gd name="T49" fmla="*/ 0 h 188"/>
                  <a:gd name="T50" fmla="*/ 1 w 279"/>
                  <a:gd name="T51" fmla="*/ 0 h 188"/>
                  <a:gd name="T52" fmla="*/ 1 w 279"/>
                  <a:gd name="T53" fmla="*/ 0 h 188"/>
                  <a:gd name="T54" fmla="*/ 1 w 279"/>
                  <a:gd name="T55" fmla="*/ 0 h 188"/>
                  <a:gd name="T56" fmla="*/ 1 w 279"/>
                  <a:gd name="T57" fmla="*/ 0 h 188"/>
                  <a:gd name="T58" fmla="*/ 1 w 279"/>
                  <a:gd name="T59" fmla="*/ 0 h 188"/>
                  <a:gd name="T60" fmla="*/ 1 w 279"/>
                  <a:gd name="T61" fmla="*/ 0 h 188"/>
                  <a:gd name="T62" fmla="*/ 1 w 279"/>
                  <a:gd name="T63" fmla="*/ 1 h 188"/>
                  <a:gd name="T64" fmla="*/ 1 w 279"/>
                  <a:gd name="T65" fmla="*/ 1 h 188"/>
                  <a:gd name="T66" fmla="*/ 1 w 279"/>
                  <a:gd name="T67" fmla="*/ 1 h 188"/>
                  <a:gd name="T68" fmla="*/ 1 w 279"/>
                  <a:gd name="T69" fmla="*/ 1 h 188"/>
                  <a:gd name="T70" fmla="*/ 1 w 279"/>
                  <a:gd name="T71" fmla="*/ 1 h 188"/>
                  <a:gd name="T72" fmla="*/ 1 w 279"/>
                  <a:gd name="T73" fmla="*/ 1 h 188"/>
                  <a:gd name="T74" fmla="*/ 1 w 279"/>
                  <a:gd name="T75" fmla="*/ 1 h 188"/>
                  <a:gd name="T76" fmla="*/ 1 w 279"/>
                  <a:gd name="T77" fmla="*/ 1 h 188"/>
                  <a:gd name="T78" fmla="*/ 1 w 279"/>
                  <a:gd name="T79" fmla="*/ 1 h 188"/>
                  <a:gd name="T80" fmla="*/ 1 w 279"/>
                  <a:gd name="T81" fmla="*/ 1 h 188"/>
                  <a:gd name="T82" fmla="*/ 1 w 279"/>
                  <a:gd name="T83" fmla="*/ 1 h 188"/>
                  <a:gd name="T84" fmla="*/ 1 w 279"/>
                  <a:gd name="T85" fmla="*/ 0 h 18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79"/>
                  <a:gd name="T130" fmla="*/ 0 h 188"/>
                  <a:gd name="T131" fmla="*/ 279 w 279"/>
                  <a:gd name="T132" fmla="*/ 188 h 188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79" h="188">
                    <a:moveTo>
                      <a:pt x="247" y="108"/>
                    </a:moveTo>
                    <a:lnTo>
                      <a:pt x="244" y="100"/>
                    </a:lnTo>
                    <a:lnTo>
                      <a:pt x="239" y="88"/>
                    </a:lnTo>
                    <a:lnTo>
                      <a:pt x="220" y="67"/>
                    </a:lnTo>
                    <a:lnTo>
                      <a:pt x="200" y="46"/>
                    </a:lnTo>
                    <a:lnTo>
                      <a:pt x="171" y="29"/>
                    </a:lnTo>
                    <a:lnTo>
                      <a:pt x="144" y="14"/>
                    </a:lnTo>
                    <a:lnTo>
                      <a:pt x="112" y="3"/>
                    </a:lnTo>
                    <a:lnTo>
                      <a:pt x="83" y="0"/>
                    </a:lnTo>
                    <a:lnTo>
                      <a:pt x="71" y="0"/>
                    </a:lnTo>
                    <a:lnTo>
                      <a:pt x="55" y="3"/>
                    </a:lnTo>
                    <a:lnTo>
                      <a:pt x="35" y="11"/>
                    </a:lnTo>
                    <a:lnTo>
                      <a:pt x="20" y="26"/>
                    </a:lnTo>
                    <a:lnTo>
                      <a:pt x="9" y="40"/>
                    </a:lnTo>
                    <a:lnTo>
                      <a:pt x="3" y="55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0" y="97"/>
                    </a:lnTo>
                    <a:lnTo>
                      <a:pt x="3" y="88"/>
                    </a:lnTo>
                    <a:lnTo>
                      <a:pt x="9" y="79"/>
                    </a:lnTo>
                    <a:lnTo>
                      <a:pt x="18" y="69"/>
                    </a:lnTo>
                    <a:lnTo>
                      <a:pt x="29" y="61"/>
                    </a:lnTo>
                    <a:lnTo>
                      <a:pt x="47" y="52"/>
                    </a:lnTo>
                    <a:lnTo>
                      <a:pt x="68" y="52"/>
                    </a:lnTo>
                    <a:lnTo>
                      <a:pt x="94" y="55"/>
                    </a:lnTo>
                    <a:lnTo>
                      <a:pt x="117" y="61"/>
                    </a:lnTo>
                    <a:lnTo>
                      <a:pt x="141" y="69"/>
                    </a:lnTo>
                    <a:lnTo>
                      <a:pt x="162" y="82"/>
                    </a:lnTo>
                    <a:lnTo>
                      <a:pt x="180" y="94"/>
                    </a:lnTo>
                    <a:lnTo>
                      <a:pt x="194" y="105"/>
                    </a:lnTo>
                    <a:lnTo>
                      <a:pt x="209" y="117"/>
                    </a:lnTo>
                    <a:lnTo>
                      <a:pt x="232" y="146"/>
                    </a:lnTo>
                    <a:lnTo>
                      <a:pt x="253" y="173"/>
                    </a:lnTo>
                    <a:lnTo>
                      <a:pt x="268" y="185"/>
                    </a:lnTo>
                    <a:lnTo>
                      <a:pt x="274" y="188"/>
                    </a:lnTo>
                    <a:lnTo>
                      <a:pt x="277" y="188"/>
                    </a:lnTo>
                    <a:lnTo>
                      <a:pt x="279" y="188"/>
                    </a:lnTo>
                    <a:lnTo>
                      <a:pt x="279" y="182"/>
                    </a:lnTo>
                    <a:lnTo>
                      <a:pt x="279" y="173"/>
                    </a:lnTo>
                    <a:lnTo>
                      <a:pt x="274" y="165"/>
                    </a:lnTo>
                    <a:lnTo>
                      <a:pt x="265" y="146"/>
                    </a:lnTo>
                    <a:lnTo>
                      <a:pt x="253" y="126"/>
                    </a:lnTo>
                    <a:lnTo>
                      <a:pt x="247" y="108"/>
                    </a:lnTo>
                    <a:close/>
                  </a:path>
                </a:pathLst>
              </a:custGeom>
              <a:solidFill>
                <a:srgbClr val="B2B3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8" name="任意多边形 80961">
                <a:extLst>
                  <a:ext uri="{FF2B5EF4-FFF2-40B4-BE49-F238E27FC236}">
                    <a16:creationId xmlns:a16="http://schemas.microsoft.com/office/drawing/2014/main" xmlns="" id="{EEB504C0-C6F7-4ED7-A77D-2F471B34DA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2" y="3086"/>
                <a:ext cx="32" cy="18"/>
              </a:xfrm>
              <a:custGeom>
                <a:avLst/>
                <a:gdLst>
                  <a:gd name="T0" fmla="*/ 2 w 486"/>
                  <a:gd name="T1" fmla="*/ 0 h 282"/>
                  <a:gd name="T2" fmla="*/ 2 w 486"/>
                  <a:gd name="T3" fmla="*/ 0 h 282"/>
                  <a:gd name="T4" fmla="*/ 2 w 486"/>
                  <a:gd name="T5" fmla="*/ 0 h 282"/>
                  <a:gd name="T6" fmla="*/ 1 w 486"/>
                  <a:gd name="T7" fmla="*/ 0 h 282"/>
                  <a:gd name="T8" fmla="*/ 1 w 486"/>
                  <a:gd name="T9" fmla="*/ 0 h 282"/>
                  <a:gd name="T10" fmla="*/ 1 w 486"/>
                  <a:gd name="T11" fmla="*/ 0 h 282"/>
                  <a:gd name="T12" fmla="*/ 1 w 486"/>
                  <a:gd name="T13" fmla="*/ 0 h 282"/>
                  <a:gd name="T14" fmla="*/ 1 w 486"/>
                  <a:gd name="T15" fmla="*/ 0 h 282"/>
                  <a:gd name="T16" fmla="*/ 1 w 486"/>
                  <a:gd name="T17" fmla="*/ 0 h 282"/>
                  <a:gd name="T18" fmla="*/ 1 w 486"/>
                  <a:gd name="T19" fmla="*/ 1 h 282"/>
                  <a:gd name="T20" fmla="*/ 1 w 486"/>
                  <a:gd name="T21" fmla="*/ 1 h 282"/>
                  <a:gd name="T22" fmla="*/ 1 w 486"/>
                  <a:gd name="T23" fmla="*/ 1 h 282"/>
                  <a:gd name="T24" fmla="*/ 0 w 486"/>
                  <a:gd name="T25" fmla="*/ 1 h 282"/>
                  <a:gd name="T26" fmla="*/ 0 w 486"/>
                  <a:gd name="T27" fmla="*/ 1 h 282"/>
                  <a:gd name="T28" fmla="*/ 0 w 486"/>
                  <a:gd name="T29" fmla="*/ 1 h 282"/>
                  <a:gd name="T30" fmla="*/ 0 w 486"/>
                  <a:gd name="T31" fmla="*/ 1 h 282"/>
                  <a:gd name="T32" fmla="*/ 0 w 486"/>
                  <a:gd name="T33" fmla="*/ 1 h 282"/>
                  <a:gd name="T34" fmla="*/ 0 w 486"/>
                  <a:gd name="T35" fmla="*/ 1 h 282"/>
                  <a:gd name="T36" fmla="*/ 0 w 486"/>
                  <a:gd name="T37" fmla="*/ 1 h 282"/>
                  <a:gd name="T38" fmla="*/ 0 w 486"/>
                  <a:gd name="T39" fmla="*/ 1 h 282"/>
                  <a:gd name="T40" fmla="*/ 0 w 486"/>
                  <a:gd name="T41" fmla="*/ 1 h 282"/>
                  <a:gd name="T42" fmla="*/ 0 w 486"/>
                  <a:gd name="T43" fmla="*/ 1 h 282"/>
                  <a:gd name="T44" fmla="*/ 0 w 486"/>
                  <a:gd name="T45" fmla="*/ 1 h 282"/>
                  <a:gd name="T46" fmla="*/ 0 w 486"/>
                  <a:gd name="T47" fmla="*/ 1 h 282"/>
                  <a:gd name="T48" fmla="*/ 0 w 486"/>
                  <a:gd name="T49" fmla="*/ 1 h 282"/>
                  <a:gd name="T50" fmla="*/ 0 w 486"/>
                  <a:gd name="T51" fmla="*/ 1 h 282"/>
                  <a:gd name="T52" fmla="*/ 0 w 486"/>
                  <a:gd name="T53" fmla="*/ 1 h 282"/>
                  <a:gd name="T54" fmla="*/ 0 w 486"/>
                  <a:gd name="T55" fmla="*/ 1 h 282"/>
                  <a:gd name="T56" fmla="*/ 0 w 486"/>
                  <a:gd name="T57" fmla="*/ 1 h 282"/>
                  <a:gd name="T58" fmla="*/ 1 w 486"/>
                  <a:gd name="T59" fmla="*/ 1 h 282"/>
                  <a:gd name="T60" fmla="*/ 1 w 486"/>
                  <a:gd name="T61" fmla="*/ 1 h 282"/>
                  <a:gd name="T62" fmla="*/ 1 w 486"/>
                  <a:gd name="T63" fmla="*/ 1 h 282"/>
                  <a:gd name="T64" fmla="*/ 1 w 486"/>
                  <a:gd name="T65" fmla="*/ 1 h 282"/>
                  <a:gd name="T66" fmla="*/ 1 w 486"/>
                  <a:gd name="T67" fmla="*/ 1 h 282"/>
                  <a:gd name="T68" fmla="*/ 1 w 486"/>
                  <a:gd name="T69" fmla="*/ 1 h 282"/>
                  <a:gd name="T70" fmla="*/ 1 w 486"/>
                  <a:gd name="T71" fmla="*/ 0 h 282"/>
                  <a:gd name="T72" fmla="*/ 1 w 486"/>
                  <a:gd name="T73" fmla="*/ 0 h 282"/>
                  <a:gd name="T74" fmla="*/ 2 w 486"/>
                  <a:gd name="T75" fmla="*/ 0 h 282"/>
                  <a:gd name="T76" fmla="*/ 2 w 486"/>
                  <a:gd name="T77" fmla="*/ 0 h 282"/>
                  <a:gd name="T78" fmla="*/ 2 w 486"/>
                  <a:gd name="T79" fmla="*/ 0 h 282"/>
                  <a:gd name="T80" fmla="*/ 2 w 486"/>
                  <a:gd name="T81" fmla="*/ 0 h 282"/>
                  <a:gd name="T82" fmla="*/ 2 w 486"/>
                  <a:gd name="T83" fmla="*/ 0 h 282"/>
                  <a:gd name="T84" fmla="*/ 2 w 486"/>
                  <a:gd name="T85" fmla="*/ 0 h 282"/>
                  <a:gd name="T86" fmla="*/ 2 w 486"/>
                  <a:gd name="T87" fmla="*/ 0 h 282"/>
                  <a:gd name="T88" fmla="*/ 2 w 486"/>
                  <a:gd name="T89" fmla="*/ 0 h 282"/>
                  <a:gd name="T90" fmla="*/ 2 w 486"/>
                  <a:gd name="T91" fmla="*/ 0 h 282"/>
                  <a:gd name="T92" fmla="*/ 2 w 486"/>
                  <a:gd name="T93" fmla="*/ 0 h 282"/>
                  <a:gd name="T94" fmla="*/ 2 w 486"/>
                  <a:gd name="T95" fmla="*/ 0 h 282"/>
                  <a:gd name="T96" fmla="*/ 2 w 486"/>
                  <a:gd name="T97" fmla="*/ 0 h 28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86"/>
                  <a:gd name="T148" fmla="*/ 0 h 282"/>
                  <a:gd name="T149" fmla="*/ 486 w 486"/>
                  <a:gd name="T150" fmla="*/ 282 h 28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86" h="282">
                    <a:moveTo>
                      <a:pt x="438" y="3"/>
                    </a:moveTo>
                    <a:lnTo>
                      <a:pt x="394" y="14"/>
                    </a:lnTo>
                    <a:lnTo>
                      <a:pt x="362" y="20"/>
                    </a:lnTo>
                    <a:lnTo>
                      <a:pt x="324" y="33"/>
                    </a:lnTo>
                    <a:lnTo>
                      <a:pt x="279" y="47"/>
                    </a:lnTo>
                    <a:lnTo>
                      <a:pt x="238" y="68"/>
                    </a:lnTo>
                    <a:lnTo>
                      <a:pt x="217" y="82"/>
                    </a:lnTo>
                    <a:lnTo>
                      <a:pt x="197" y="97"/>
                    </a:lnTo>
                    <a:lnTo>
                      <a:pt x="176" y="114"/>
                    </a:lnTo>
                    <a:lnTo>
                      <a:pt x="159" y="133"/>
                    </a:lnTo>
                    <a:lnTo>
                      <a:pt x="140" y="153"/>
                    </a:lnTo>
                    <a:lnTo>
                      <a:pt x="123" y="165"/>
                    </a:lnTo>
                    <a:lnTo>
                      <a:pt x="108" y="176"/>
                    </a:lnTo>
                    <a:lnTo>
                      <a:pt x="94" y="185"/>
                    </a:lnTo>
                    <a:lnTo>
                      <a:pt x="71" y="194"/>
                    </a:lnTo>
                    <a:lnTo>
                      <a:pt x="49" y="197"/>
                    </a:lnTo>
                    <a:lnTo>
                      <a:pt x="35" y="194"/>
                    </a:lnTo>
                    <a:lnTo>
                      <a:pt x="20" y="197"/>
                    </a:lnTo>
                    <a:lnTo>
                      <a:pt x="17" y="197"/>
                    </a:lnTo>
                    <a:lnTo>
                      <a:pt x="11" y="200"/>
                    </a:lnTo>
                    <a:lnTo>
                      <a:pt x="6" y="215"/>
                    </a:lnTo>
                    <a:lnTo>
                      <a:pt x="0" y="233"/>
                    </a:lnTo>
                    <a:lnTo>
                      <a:pt x="3" y="250"/>
                    </a:lnTo>
                    <a:lnTo>
                      <a:pt x="9" y="265"/>
                    </a:lnTo>
                    <a:lnTo>
                      <a:pt x="20" y="276"/>
                    </a:lnTo>
                    <a:lnTo>
                      <a:pt x="26" y="279"/>
                    </a:lnTo>
                    <a:lnTo>
                      <a:pt x="38" y="282"/>
                    </a:lnTo>
                    <a:lnTo>
                      <a:pt x="58" y="282"/>
                    </a:lnTo>
                    <a:lnTo>
                      <a:pt x="85" y="273"/>
                    </a:lnTo>
                    <a:lnTo>
                      <a:pt x="117" y="259"/>
                    </a:lnTo>
                    <a:lnTo>
                      <a:pt x="147" y="238"/>
                    </a:lnTo>
                    <a:lnTo>
                      <a:pt x="173" y="215"/>
                    </a:lnTo>
                    <a:lnTo>
                      <a:pt x="217" y="168"/>
                    </a:lnTo>
                    <a:lnTo>
                      <a:pt x="241" y="147"/>
                    </a:lnTo>
                    <a:lnTo>
                      <a:pt x="265" y="127"/>
                    </a:lnTo>
                    <a:lnTo>
                      <a:pt x="294" y="105"/>
                    </a:lnTo>
                    <a:lnTo>
                      <a:pt x="332" y="91"/>
                    </a:lnTo>
                    <a:lnTo>
                      <a:pt x="447" y="59"/>
                    </a:lnTo>
                    <a:lnTo>
                      <a:pt x="461" y="53"/>
                    </a:lnTo>
                    <a:lnTo>
                      <a:pt x="473" y="47"/>
                    </a:lnTo>
                    <a:lnTo>
                      <a:pt x="479" y="39"/>
                    </a:lnTo>
                    <a:lnTo>
                      <a:pt x="486" y="33"/>
                    </a:lnTo>
                    <a:lnTo>
                      <a:pt x="483" y="14"/>
                    </a:lnTo>
                    <a:lnTo>
                      <a:pt x="479" y="9"/>
                    </a:lnTo>
                    <a:lnTo>
                      <a:pt x="476" y="6"/>
                    </a:lnTo>
                    <a:lnTo>
                      <a:pt x="470" y="3"/>
                    </a:lnTo>
                    <a:lnTo>
                      <a:pt x="461" y="0"/>
                    </a:lnTo>
                    <a:lnTo>
                      <a:pt x="453" y="0"/>
                    </a:lnTo>
                    <a:lnTo>
                      <a:pt x="438" y="3"/>
                    </a:lnTo>
                    <a:close/>
                  </a:path>
                </a:pathLst>
              </a:custGeom>
              <a:solidFill>
                <a:srgbClr val="B2B3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9" name="任意多边形 80962">
                <a:extLst>
                  <a:ext uri="{FF2B5EF4-FFF2-40B4-BE49-F238E27FC236}">
                    <a16:creationId xmlns:a16="http://schemas.microsoft.com/office/drawing/2014/main" xmlns="" id="{E89F0CC0-041E-4F41-B0EC-F7714FE6B0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7" y="3086"/>
                <a:ext cx="10" cy="25"/>
              </a:xfrm>
              <a:custGeom>
                <a:avLst/>
                <a:gdLst>
                  <a:gd name="T0" fmla="*/ 0 w 147"/>
                  <a:gd name="T1" fmla="*/ 0 h 386"/>
                  <a:gd name="T2" fmla="*/ 0 w 147"/>
                  <a:gd name="T3" fmla="*/ 0 h 386"/>
                  <a:gd name="T4" fmla="*/ 0 w 147"/>
                  <a:gd name="T5" fmla="*/ 0 h 386"/>
                  <a:gd name="T6" fmla="*/ 0 w 147"/>
                  <a:gd name="T7" fmla="*/ 0 h 386"/>
                  <a:gd name="T8" fmla="*/ 0 w 147"/>
                  <a:gd name="T9" fmla="*/ 0 h 386"/>
                  <a:gd name="T10" fmla="*/ 0 w 147"/>
                  <a:gd name="T11" fmla="*/ 0 h 386"/>
                  <a:gd name="T12" fmla="*/ 0 w 147"/>
                  <a:gd name="T13" fmla="*/ 1 h 386"/>
                  <a:gd name="T14" fmla="*/ 0 w 147"/>
                  <a:gd name="T15" fmla="*/ 1 h 386"/>
                  <a:gd name="T16" fmla="*/ 0 w 147"/>
                  <a:gd name="T17" fmla="*/ 1 h 386"/>
                  <a:gd name="T18" fmla="*/ 0 w 147"/>
                  <a:gd name="T19" fmla="*/ 1 h 386"/>
                  <a:gd name="T20" fmla="*/ 0 w 147"/>
                  <a:gd name="T21" fmla="*/ 1 h 386"/>
                  <a:gd name="T22" fmla="*/ 0 w 147"/>
                  <a:gd name="T23" fmla="*/ 1 h 386"/>
                  <a:gd name="T24" fmla="*/ 0 w 147"/>
                  <a:gd name="T25" fmla="*/ 1 h 386"/>
                  <a:gd name="T26" fmla="*/ 0 w 147"/>
                  <a:gd name="T27" fmla="*/ 1 h 386"/>
                  <a:gd name="T28" fmla="*/ 0 w 147"/>
                  <a:gd name="T29" fmla="*/ 1 h 386"/>
                  <a:gd name="T30" fmla="*/ 0 w 147"/>
                  <a:gd name="T31" fmla="*/ 1 h 386"/>
                  <a:gd name="T32" fmla="*/ 0 w 147"/>
                  <a:gd name="T33" fmla="*/ 1 h 386"/>
                  <a:gd name="T34" fmla="*/ 0 w 147"/>
                  <a:gd name="T35" fmla="*/ 1 h 386"/>
                  <a:gd name="T36" fmla="*/ 0 w 147"/>
                  <a:gd name="T37" fmla="*/ 1 h 386"/>
                  <a:gd name="T38" fmla="*/ 0 w 147"/>
                  <a:gd name="T39" fmla="*/ 2 h 386"/>
                  <a:gd name="T40" fmla="*/ 0 w 147"/>
                  <a:gd name="T41" fmla="*/ 2 h 386"/>
                  <a:gd name="T42" fmla="*/ 0 w 147"/>
                  <a:gd name="T43" fmla="*/ 2 h 386"/>
                  <a:gd name="T44" fmla="*/ 0 w 147"/>
                  <a:gd name="T45" fmla="*/ 2 h 386"/>
                  <a:gd name="T46" fmla="*/ 0 w 147"/>
                  <a:gd name="T47" fmla="*/ 2 h 386"/>
                  <a:gd name="T48" fmla="*/ 0 w 147"/>
                  <a:gd name="T49" fmla="*/ 2 h 386"/>
                  <a:gd name="T50" fmla="*/ 0 w 147"/>
                  <a:gd name="T51" fmla="*/ 2 h 386"/>
                  <a:gd name="T52" fmla="*/ 0 w 147"/>
                  <a:gd name="T53" fmla="*/ 2 h 386"/>
                  <a:gd name="T54" fmla="*/ 0 w 147"/>
                  <a:gd name="T55" fmla="*/ 1 h 386"/>
                  <a:gd name="T56" fmla="*/ 0 w 147"/>
                  <a:gd name="T57" fmla="*/ 1 h 386"/>
                  <a:gd name="T58" fmla="*/ 0 w 147"/>
                  <a:gd name="T59" fmla="*/ 1 h 386"/>
                  <a:gd name="T60" fmla="*/ 0 w 147"/>
                  <a:gd name="T61" fmla="*/ 1 h 386"/>
                  <a:gd name="T62" fmla="*/ 0 w 147"/>
                  <a:gd name="T63" fmla="*/ 1 h 386"/>
                  <a:gd name="T64" fmla="*/ 0 w 147"/>
                  <a:gd name="T65" fmla="*/ 1 h 386"/>
                  <a:gd name="T66" fmla="*/ 0 w 147"/>
                  <a:gd name="T67" fmla="*/ 1 h 386"/>
                  <a:gd name="T68" fmla="*/ 0 w 147"/>
                  <a:gd name="T69" fmla="*/ 1 h 386"/>
                  <a:gd name="T70" fmla="*/ 0 w 147"/>
                  <a:gd name="T71" fmla="*/ 1 h 386"/>
                  <a:gd name="T72" fmla="*/ 0 w 147"/>
                  <a:gd name="T73" fmla="*/ 1 h 386"/>
                  <a:gd name="T74" fmla="*/ 0 w 147"/>
                  <a:gd name="T75" fmla="*/ 1 h 386"/>
                  <a:gd name="T76" fmla="*/ 1 w 147"/>
                  <a:gd name="T77" fmla="*/ 0 h 386"/>
                  <a:gd name="T78" fmla="*/ 1 w 147"/>
                  <a:gd name="T79" fmla="*/ 0 h 386"/>
                  <a:gd name="T80" fmla="*/ 1 w 147"/>
                  <a:gd name="T81" fmla="*/ 0 h 386"/>
                  <a:gd name="T82" fmla="*/ 1 w 147"/>
                  <a:gd name="T83" fmla="*/ 0 h 386"/>
                  <a:gd name="T84" fmla="*/ 1 w 147"/>
                  <a:gd name="T85" fmla="*/ 0 h 386"/>
                  <a:gd name="T86" fmla="*/ 1 w 147"/>
                  <a:gd name="T87" fmla="*/ 0 h 386"/>
                  <a:gd name="T88" fmla="*/ 1 w 147"/>
                  <a:gd name="T89" fmla="*/ 0 h 386"/>
                  <a:gd name="T90" fmla="*/ 1 w 147"/>
                  <a:gd name="T91" fmla="*/ 0 h 386"/>
                  <a:gd name="T92" fmla="*/ 1 w 147"/>
                  <a:gd name="T93" fmla="*/ 0 h 386"/>
                  <a:gd name="T94" fmla="*/ 0 w 147"/>
                  <a:gd name="T95" fmla="*/ 0 h 38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47"/>
                  <a:gd name="T145" fmla="*/ 0 h 386"/>
                  <a:gd name="T146" fmla="*/ 147 w 147"/>
                  <a:gd name="T147" fmla="*/ 386 h 38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47" h="386">
                    <a:moveTo>
                      <a:pt x="100" y="9"/>
                    </a:moveTo>
                    <a:lnTo>
                      <a:pt x="77" y="29"/>
                    </a:lnTo>
                    <a:lnTo>
                      <a:pt x="62" y="44"/>
                    </a:lnTo>
                    <a:lnTo>
                      <a:pt x="48" y="62"/>
                    </a:lnTo>
                    <a:lnTo>
                      <a:pt x="30" y="85"/>
                    </a:lnTo>
                    <a:lnTo>
                      <a:pt x="17" y="108"/>
                    </a:lnTo>
                    <a:lnTo>
                      <a:pt x="6" y="133"/>
                    </a:lnTo>
                    <a:lnTo>
                      <a:pt x="0" y="159"/>
                    </a:lnTo>
                    <a:lnTo>
                      <a:pt x="0" y="182"/>
                    </a:lnTo>
                    <a:lnTo>
                      <a:pt x="3" y="202"/>
                    </a:lnTo>
                    <a:lnTo>
                      <a:pt x="12" y="221"/>
                    </a:lnTo>
                    <a:lnTo>
                      <a:pt x="21" y="235"/>
                    </a:lnTo>
                    <a:lnTo>
                      <a:pt x="27" y="253"/>
                    </a:lnTo>
                    <a:lnTo>
                      <a:pt x="30" y="270"/>
                    </a:lnTo>
                    <a:lnTo>
                      <a:pt x="27" y="295"/>
                    </a:lnTo>
                    <a:lnTo>
                      <a:pt x="17" y="324"/>
                    </a:lnTo>
                    <a:lnTo>
                      <a:pt x="9" y="338"/>
                    </a:lnTo>
                    <a:lnTo>
                      <a:pt x="6" y="350"/>
                    </a:lnTo>
                    <a:lnTo>
                      <a:pt x="6" y="362"/>
                    </a:lnTo>
                    <a:lnTo>
                      <a:pt x="6" y="370"/>
                    </a:lnTo>
                    <a:lnTo>
                      <a:pt x="9" y="376"/>
                    </a:lnTo>
                    <a:lnTo>
                      <a:pt x="15" y="383"/>
                    </a:lnTo>
                    <a:lnTo>
                      <a:pt x="21" y="386"/>
                    </a:lnTo>
                    <a:lnTo>
                      <a:pt x="27" y="386"/>
                    </a:lnTo>
                    <a:lnTo>
                      <a:pt x="45" y="386"/>
                    </a:lnTo>
                    <a:lnTo>
                      <a:pt x="59" y="379"/>
                    </a:lnTo>
                    <a:lnTo>
                      <a:pt x="74" y="370"/>
                    </a:lnTo>
                    <a:lnTo>
                      <a:pt x="85" y="356"/>
                    </a:lnTo>
                    <a:lnTo>
                      <a:pt x="91" y="338"/>
                    </a:lnTo>
                    <a:lnTo>
                      <a:pt x="94" y="321"/>
                    </a:lnTo>
                    <a:lnTo>
                      <a:pt x="94" y="300"/>
                    </a:lnTo>
                    <a:lnTo>
                      <a:pt x="94" y="276"/>
                    </a:lnTo>
                    <a:lnTo>
                      <a:pt x="91" y="233"/>
                    </a:lnTo>
                    <a:lnTo>
                      <a:pt x="82" y="194"/>
                    </a:lnTo>
                    <a:lnTo>
                      <a:pt x="80" y="176"/>
                    </a:lnTo>
                    <a:lnTo>
                      <a:pt x="82" y="156"/>
                    </a:lnTo>
                    <a:lnTo>
                      <a:pt x="88" y="136"/>
                    </a:lnTo>
                    <a:lnTo>
                      <a:pt x="100" y="117"/>
                    </a:lnTo>
                    <a:lnTo>
                      <a:pt x="124" y="79"/>
                    </a:lnTo>
                    <a:lnTo>
                      <a:pt x="142" y="47"/>
                    </a:lnTo>
                    <a:lnTo>
                      <a:pt x="147" y="36"/>
                    </a:lnTo>
                    <a:lnTo>
                      <a:pt x="147" y="23"/>
                    </a:lnTo>
                    <a:lnTo>
                      <a:pt x="147" y="14"/>
                    </a:lnTo>
                    <a:lnTo>
                      <a:pt x="142" y="6"/>
                    </a:lnTo>
                    <a:lnTo>
                      <a:pt x="136" y="3"/>
                    </a:lnTo>
                    <a:lnTo>
                      <a:pt x="127" y="0"/>
                    </a:lnTo>
                    <a:lnTo>
                      <a:pt x="115" y="3"/>
                    </a:lnTo>
                    <a:lnTo>
                      <a:pt x="100" y="9"/>
                    </a:lnTo>
                    <a:close/>
                  </a:path>
                </a:pathLst>
              </a:custGeom>
              <a:solidFill>
                <a:srgbClr val="D7D8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0" name="任意多边形 80963">
                <a:extLst>
                  <a:ext uri="{FF2B5EF4-FFF2-40B4-BE49-F238E27FC236}">
                    <a16:creationId xmlns:a16="http://schemas.microsoft.com/office/drawing/2014/main" xmlns="" id="{763D1CFB-C441-41F6-93A6-10142BC6F1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3" y="3080"/>
                <a:ext cx="6" cy="8"/>
              </a:xfrm>
              <a:custGeom>
                <a:avLst/>
                <a:gdLst>
                  <a:gd name="T0" fmla="*/ 0 w 94"/>
                  <a:gd name="T1" fmla="*/ 0 h 132"/>
                  <a:gd name="T2" fmla="*/ 0 w 94"/>
                  <a:gd name="T3" fmla="*/ 0 h 132"/>
                  <a:gd name="T4" fmla="*/ 0 w 94"/>
                  <a:gd name="T5" fmla="*/ 0 h 132"/>
                  <a:gd name="T6" fmla="*/ 0 w 94"/>
                  <a:gd name="T7" fmla="*/ 0 h 132"/>
                  <a:gd name="T8" fmla="*/ 0 w 94"/>
                  <a:gd name="T9" fmla="*/ 0 h 132"/>
                  <a:gd name="T10" fmla="*/ 0 w 94"/>
                  <a:gd name="T11" fmla="*/ 0 h 132"/>
                  <a:gd name="T12" fmla="*/ 0 w 94"/>
                  <a:gd name="T13" fmla="*/ 0 h 132"/>
                  <a:gd name="T14" fmla="*/ 0 w 94"/>
                  <a:gd name="T15" fmla="*/ 0 h 132"/>
                  <a:gd name="T16" fmla="*/ 0 w 94"/>
                  <a:gd name="T17" fmla="*/ 0 h 132"/>
                  <a:gd name="T18" fmla="*/ 0 w 94"/>
                  <a:gd name="T19" fmla="*/ 0 h 132"/>
                  <a:gd name="T20" fmla="*/ 0 w 94"/>
                  <a:gd name="T21" fmla="*/ 0 h 132"/>
                  <a:gd name="T22" fmla="*/ 0 w 94"/>
                  <a:gd name="T23" fmla="*/ 0 h 132"/>
                  <a:gd name="T24" fmla="*/ 0 w 94"/>
                  <a:gd name="T25" fmla="*/ 0 h 132"/>
                  <a:gd name="T26" fmla="*/ 0 w 94"/>
                  <a:gd name="T27" fmla="*/ 0 h 132"/>
                  <a:gd name="T28" fmla="*/ 0 w 94"/>
                  <a:gd name="T29" fmla="*/ 0 h 132"/>
                  <a:gd name="T30" fmla="*/ 0 w 94"/>
                  <a:gd name="T31" fmla="*/ 0 h 132"/>
                  <a:gd name="T32" fmla="*/ 0 w 94"/>
                  <a:gd name="T33" fmla="*/ 0 h 132"/>
                  <a:gd name="T34" fmla="*/ 0 w 94"/>
                  <a:gd name="T35" fmla="*/ 0 h 132"/>
                  <a:gd name="T36" fmla="*/ 0 w 94"/>
                  <a:gd name="T37" fmla="*/ 0 h 132"/>
                  <a:gd name="T38" fmla="*/ 0 w 94"/>
                  <a:gd name="T39" fmla="*/ 0 h 132"/>
                  <a:gd name="T40" fmla="*/ 0 w 94"/>
                  <a:gd name="T41" fmla="*/ 0 h 132"/>
                  <a:gd name="T42" fmla="*/ 0 w 94"/>
                  <a:gd name="T43" fmla="*/ 0 h 132"/>
                  <a:gd name="T44" fmla="*/ 0 w 94"/>
                  <a:gd name="T45" fmla="*/ 0 h 13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94"/>
                  <a:gd name="T70" fmla="*/ 0 h 132"/>
                  <a:gd name="T71" fmla="*/ 94 w 94"/>
                  <a:gd name="T72" fmla="*/ 132 h 13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94" h="132">
                    <a:moveTo>
                      <a:pt x="71" y="0"/>
                    </a:moveTo>
                    <a:lnTo>
                      <a:pt x="51" y="0"/>
                    </a:lnTo>
                    <a:lnTo>
                      <a:pt x="39" y="2"/>
                    </a:lnTo>
                    <a:lnTo>
                      <a:pt x="27" y="8"/>
                    </a:lnTo>
                    <a:lnTo>
                      <a:pt x="19" y="17"/>
                    </a:lnTo>
                    <a:lnTo>
                      <a:pt x="9" y="33"/>
                    </a:lnTo>
                    <a:lnTo>
                      <a:pt x="3" y="53"/>
                    </a:lnTo>
                    <a:lnTo>
                      <a:pt x="0" y="82"/>
                    </a:lnTo>
                    <a:lnTo>
                      <a:pt x="3" y="88"/>
                    </a:lnTo>
                    <a:lnTo>
                      <a:pt x="12" y="105"/>
                    </a:lnTo>
                    <a:lnTo>
                      <a:pt x="22" y="114"/>
                    </a:lnTo>
                    <a:lnTo>
                      <a:pt x="33" y="124"/>
                    </a:lnTo>
                    <a:lnTo>
                      <a:pt x="48" y="129"/>
                    </a:lnTo>
                    <a:lnTo>
                      <a:pt x="65" y="132"/>
                    </a:lnTo>
                    <a:lnTo>
                      <a:pt x="65" y="121"/>
                    </a:lnTo>
                    <a:lnTo>
                      <a:pt x="68" y="88"/>
                    </a:lnTo>
                    <a:lnTo>
                      <a:pt x="71" y="70"/>
                    </a:lnTo>
                    <a:lnTo>
                      <a:pt x="77" y="50"/>
                    </a:lnTo>
                    <a:lnTo>
                      <a:pt x="83" y="33"/>
                    </a:lnTo>
                    <a:lnTo>
                      <a:pt x="94" y="17"/>
                    </a:lnTo>
                    <a:lnTo>
                      <a:pt x="89" y="8"/>
                    </a:lnTo>
                    <a:lnTo>
                      <a:pt x="83" y="2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D7D8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1" name="任意多边形 80964">
                <a:extLst>
                  <a:ext uri="{FF2B5EF4-FFF2-40B4-BE49-F238E27FC236}">
                    <a16:creationId xmlns:a16="http://schemas.microsoft.com/office/drawing/2014/main" xmlns="" id="{F697DBE0-1577-4019-9E24-9BF05C68BE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6" y="2836"/>
                <a:ext cx="37" cy="57"/>
              </a:xfrm>
              <a:custGeom>
                <a:avLst/>
                <a:gdLst>
                  <a:gd name="T0" fmla="*/ 2 w 557"/>
                  <a:gd name="T1" fmla="*/ 1 h 857"/>
                  <a:gd name="T2" fmla="*/ 2 w 557"/>
                  <a:gd name="T3" fmla="*/ 1 h 857"/>
                  <a:gd name="T4" fmla="*/ 2 w 557"/>
                  <a:gd name="T5" fmla="*/ 1 h 857"/>
                  <a:gd name="T6" fmla="*/ 2 w 557"/>
                  <a:gd name="T7" fmla="*/ 1 h 857"/>
                  <a:gd name="T8" fmla="*/ 2 w 557"/>
                  <a:gd name="T9" fmla="*/ 2 h 857"/>
                  <a:gd name="T10" fmla="*/ 2 w 557"/>
                  <a:gd name="T11" fmla="*/ 2 h 857"/>
                  <a:gd name="T12" fmla="*/ 2 w 557"/>
                  <a:gd name="T13" fmla="*/ 2 h 857"/>
                  <a:gd name="T14" fmla="*/ 2 w 557"/>
                  <a:gd name="T15" fmla="*/ 2 h 857"/>
                  <a:gd name="T16" fmla="*/ 2 w 557"/>
                  <a:gd name="T17" fmla="*/ 2 h 857"/>
                  <a:gd name="T18" fmla="*/ 2 w 557"/>
                  <a:gd name="T19" fmla="*/ 2 h 857"/>
                  <a:gd name="T20" fmla="*/ 1 w 557"/>
                  <a:gd name="T21" fmla="*/ 2 h 857"/>
                  <a:gd name="T22" fmla="*/ 1 w 557"/>
                  <a:gd name="T23" fmla="*/ 2 h 857"/>
                  <a:gd name="T24" fmla="*/ 2 w 557"/>
                  <a:gd name="T25" fmla="*/ 3 h 857"/>
                  <a:gd name="T26" fmla="*/ 2 w 557"/>
                  <a:gd name="T27" fmla="*/ 3 h 857"/>
                  <a:gd name="T28" fmla="*/ 2 w 557"/>
                  <a:gd name="T29" fmla="*/ 3 h 857"/>
                  <a:gd name="T30" fmla="*/ 2 w 557"/>
                  <a:gd name="T31" fmla="*/ 3 h 857"/>
                  <a:gd name="T32" fmla="*/ 2 w 557"/>
                  <a:gd name="T33" fmla="*/ 2 h 857"/>
                  <a:gd name="T34" fmla="*/ 2 w 557"/>
                  <a:gd name="T35" fmla="*/ 2 h 857"/>
                  <a:gd name="T36" fmla="*/ 2 w 557"/>
                  <a:gd name="T37" fmla="*/ 2 h 857"/>
                  <a:gd name="T38" fmla="*/ 2 w 557"/>
                  <a:gd name="T39" fmla="*/ 2 h 857"/>
                  <a:gd name="T40" fmla="*/ 2 w 557"/>
                  <a:gd name="T41" fmla="*/ 2 h 857"/>
                  <a:gd name="T42" fmla="*/ 2 w 557"/>
                  <a:gd name="T43" fmla="*/ 2 h 857"/>
                  <a:gd name="T44" fmla="*/ 2 w 557"/>
                  <a:gd name="T45" fmla="*/ 3 h 857"/>
                  <a:gd name="T46" fmla="*/ 2 w 557"/>
                  <a:gd name="T47" fmla="*/ 3 h 857"/>
                  <a:gd name="T48" fmla="*/ 2 w 557"/>
                  <a:gd name="T49" fmla="*/ 3 h 857"/>
                  <a:gd name="T50" fmla="*/ 2 w 557"/>
                  <a:gd name="T51" fmla="*/ 3 h 857"/>
                  <a:gd name="T52" fmla="*/ 2 w 557"/>
                  <a:gd name="T53" fmla="*/ 3 h 857"/>
                  <a:gd name="T54" fmla="*/ 2 w 557"/>
                  <a:gd name="T55" fmla="*/ 4 h 857"/>
                  <a:gd name="T56" fmla="*/ 2 w 557"/>
                  <a:gd name="T57" fmla="*/ 4 h 857"/>
                  <a:gd name="T58" fmla="*/ 2 w 557"/>
                  <a:gd name="T59" fmla="*/ 4 h 857"/>
                  <a:gd name="T60" fmla="*/ 1 w 557"/>
                  <a:gd name="T61" fmla="*/ 4 h 857"/>
                  <a:gd name="T62" fmla="*/ 1 w 557"/>
                  <a:gd name="T63" fmla="*/ 4 h 857"/>
                  <a:gd name="T64" fmla="*/ 1 w 557"/>
                  <a:gd name="T65" fmla="*/ 4 h 857"/>
                  <a:gd name="T66" fmla="*/ 1 w 557"/>
                  <a:gd name="T67" fmla="*/ 3 h 857"/>
                  <a:gd name="T68" fmla="*/ 0 w 557"/>
                  <a:gd name="T69" fmla="*/ 3 h 857"/>
                  <a:gd name="T70" fmla="*/ 0 w 557"/>
                  <a:gd name="T71" fmla="*/ 3 h 857"/>
                  <a:gd name="T72" fmla="*/ 0 w 557"/>
                  <a:gd name="T73" fmla="*/ 2 h 857"/>
                  <a:gd name="T74" fmla="*/ 0 w 557"/>
                  <a:gd name="T75" fmla="*/ 2 h 857"/>
                  <a:gd name="T76" fmla="*/ 0 w 557"/>
                  <a:gd name="T77" fmla="*/ 1 h 857"/>
                  <a:gd name="T78" fmla="*/ 1 w 557"/>
                  <a:gd name="T79" fmla="*/ 0 h 857"/>
                  <a:gd name="T80" fmla="*/ 1 w 557"/>
                  <a:gd name="T81" fmla="*/ 0 h 857"/>
                  <a:gd name="T82" fmla="*/ 1 w 557"/>
                  <a:gd name="T83" fmla="*/ 0 h 857"/>
                  <a:gd name="T84" fmla="*/ 1 w 557"/>
                  <a:gd name="T85" fmla="*/ 0 h 857"/>
                  <a:gd name="T86" fmla="*/ 1 w 557"/>
                  <a:gd name="T87" fmla="*/ 0 h 857"/>
                  <a:gd name="T88" fmla="*/ 2 w 557"/>
                  <a:gd name="T89" fmla="*/ 0 h 857"/>
                  <a:gd name="T90" fmla="*/ 2 w 557"/>
                  <a:gd name="T91" fmla="*/ 0 h 857"/>
                  <a:gd name="T92" fmla="*/ 2 w 557"/>
                  <a:gd name="T93" fmla="*/ 0 h 857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557"/>
                  <a:gd name="T142" fmla="*/ 0 h 857"/>
                  <a:gd name="T143" fmla="*/ 557 w 557"/>
                  <a:gd name="T144" fmla="*/ 857 h 857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557" h="857">
                    <a:moveTo>
                      <a:pt x="421" y="80"/>
                    </a:moveTo>
                    <a:lnTo>
                      <a:pt x="444" y="122"/>
                    </a:lnTo>
                    <a:lnTo>
                      <a:pt x="477" y="174"/>
                    </a:lnTo>
                    <a:lnTo>
                      <a:pt x="492" y="204"/>
                    </a:lnTo>
                    <a:lnTo>
                      <a:pt x="503" y="233"/>
                    </a:lnTo>
                    <a:lnTo>
                      <a:pt x="515" y="265"/>
                    </a:lnTo>
                    <a:lnTo>
                      <a:pt x="521" y="301"/>
                    </a:lnTo>
                    <a:lnTo>
                      <a:pt x="524" y="333"/>
                    </a:lnTo>
                    <a:lnTo>
                      <a:pt x="521" y="365"/>
                    </a:lnTo>
                    <a:lnTo>
                      <a:pt x="515" y="398"/>
                    </a:lnTo>
                    <a:lnTo>
                      <a:pt x="506" y="415"/>
                    </a:lnTo>
                    <a:lnTo>
                      <a:pt x="498" y="430"/>
                    </a:lnTo>
                    <a:lnTo>
                      <a:pt x="489" y="444"/>
                    </a:lnTo>
                    <a:lnTo>
                      <a:pt x="474" y="460"/>
                    </a:lnTo>
                    <a:lnTo>
                      <a:pt x="459" y="475"/>
                    </a:lnTo>
                    <a:lnTo>
                      <a:pt x="444" y="486"/>
                    </a:lnTo>
                    <a:lnTo>
                      <a:pt x="424" y="501"/>
                    </a:lnTo>
                    <a:lnTo>
                      <a:pt x="404" y="512"/>
                    </a:lnTo>
                    <a:lnTo>
                      <a:pt x="376" y="524"/>
                    </a:lnTo>
                    <a:lnTo>
                      <a:pt x="350" y="536"/>
                    </a:lnTo>
                    <a:lnTo>
                      <a:pt x="336" y="545"/>
                    </a:lnTo>
                    <a:lnTo>
                      <a:pt x="333" y="548"/>
                    </a:lnTo>
                    <a:lnTo>
                      <a:pt x="330" y="554"/>
                    </a:lnTo>
                    <a:lnTo>
                      <a:pt x="333" y="557"/>
                    </a:lnTo>
                    <a:lnTo>
                      <a:pt x="336" y="563"/>
                    </a:lnTo>
                    <a:lnTo>
                      <a:pt x="344" y="572"/>
                    </a:lnTo>
                    <a:lnTo>
                      <a:pt x="359" y="577"/>
                    </a:lnTo>
                    <a:lnTo>
                      <a:pt x="374" y="583"/>
                    </a:lnTo>
                    <a:lnTo>
                      <a:pt x="392" y="583"/>
                    </a:lnTo>
                    <a:lnTo>
                      <a:pt x="404" y="583"/>
                    </a:lnTo>
                    <a:lnTo>
                      <a:pt x="407" y="580"/>
                    </a:lnTo>
                    <a:lnTo>
                      <a:pt x="409" y="574"/>
                    </a:lnTo>
                    <a:lnTo>
                      <a:pt x="412" y="566"/>
                    </a:lnTo>
                    <a:lnTo>
                      <a:pt x="412" y="536"/>
                    </a:lnTo>
                    <a:lnTo>
                      <a:pt x="415" y="521"/>
                    </a:lnTo>
                    <a:lnTo>
                      <a:pt x="424" y="509"/>
                    </a:lnTo>
                    <a:lnTo>
                      <a:pt x="430" y="507"/>
                    </a:lnTo>
                    <a:lnTo>
                      <a:pt x="438" y="501"/>
                    </a:lnTo>
                    <a:lnTo>
                      <a:pt x="447" y="501"/>
                    </a:lnTo>
                    <a:lnTo>
                      <a:pt x="459" y="498"/>
                    </a:lnTo>
                    <a:lnTo>
                      <a:pt x="474" y="501"/>
                    </a:lnTo>
                    <a:lnTo>
                      <a:pt x="486" y="507"/>
                    </a:lnTo>
                    <a:lnTo>
                      <a:pt x="498" y="518"/>
                    </a:lnTo>
                    <a:lnTo>
                      <a:pt x="509" y="530"/>
                    </a:lnTo>
                    <a:lnTo>
                      <a:pt x="518" y="548"/>
                    </a:lnTo>
                    <a:lnTo>
                      <a:pt x="530" y="566"/>
                    </a:lnTo>
                    <a:lnTo>
                      <a:pt x="544" y="606"/>
                    </a:lnTo>
                    <a:lnTo>
                      <a:pt x="554" y="654"/>
                    </a:lnTo>
                    <a:lnTo>
                      <a:pt x="557" y="698"/>
                    </a:lnTo>
                    <a:lnTo>
                      <a:pt x="554" y="719"/>
                    </a:lnTo>
                    <a:lnTo>
                      <a:pt x="551" y="739"/>
                    </a:lnTo>
                    <a:lnTo>
                      <a:pt x="544" y="760"/>
                    </a:lnTo>
                    <a:lnTo>
                      <a:pt x="538" y="774"/>
                    </a:lnTo>
                    <a:lnTo>
                      <a:pt x="527" y="789"/>
                    </a:lnTo>
                    <a:lnTo>
                      <a:pt x="512" y="800"/>
                    </a:lnTo>
                    <a:lnTo>
                      <a:pt x="498" y="813"/>
                    </a:lnTo>
                    <a:lnTo>
                      <a:pt x="480" y="822"/>
                    </a:lnTo>
                    <a:lnTo>
                      <a:pt x="436" y="836"/>
                    </a:lnTo>
                    <a:lnTo>
                      <a:pt x="389" y="845"/>
                    </a:lnTo>
                    <a:lnTo>
                      <a:pt x="342" y="854"/>
                    </a:lnTo>
                    <a:lnTo>
                      <a:pt x="294" y="857"/>
                    </a:lnTo>
                    <a:lnTo>
                      <a:pt x="253" y="854"/>
                    </a:lnTo>
                    <a:lnTo>
                      <a:pt x="221" y="851"/>
                    </a:lnTo>
                    <a:lnTo>
                      <a:pt x="206" y="848"/>
                    </a:lnTo>
                    <a:lnTo>
                      <a:pt x="188" y="839"/>
                    </a:lnTo>
                    <a:lnTo>
                      <a:pt x="174" y="828"/>
                    </a:lnTo>
                    <a:lnTo>
                      <a:pt x="156" y="813"/>
                    </a:lnTo>
                    <a:lnTo>
                      <a:pt x="118" y="774"/>
                    </a:lnTo>
                    <a:lnTo>
                      <a:pt x="83" y="731"/>
                    </a:lnTo>
                    <a:lnTo>
                      <a:pt x="51" y="680"/>
                    </a:lnTo>
                    <a:lnTo>
                      <a:pt x="26" y="634"/>
                    </a:lnTo>
                    <a:lnTo>
                      <a:pt x="9" y="592"/>
                    </a:lnTo>
                    <a:lnTo>
                      <a:pt x="3" y="572"/>
                    </a:lnTo>
                    <a:lnTo>
                      <a:pt x="0" y="557"/>
                    </a:lnTo>
                    <a:lnTo>
                      <a:pt x="6" y="512"/>
                    </a:lnTo>
                    <a:lnTo>
                      <a:pt x="18" y="450"/>
                    </a:lnTo>
                    <a:lnTo>
                      <a:pt x="35" y="375"/>
                    </a:lnTo>
                    <a:lnTo>
                      <a:pt x="59" y="292"/>
                    </a:lnTo>
                    <a:lnTo>
                      <a:pt x="100" y="142"/>
                    </a:lnTo>
                    <a:lnTo>
                      <a:pt x="126" y="62"/>
                    </a:lnTo>
                    <a:lnTo>
                      <a:pt x="133" y="54"/>
                    </a:lnTo>
                    <a:lnTo>
                      <a:pt x="139" y="45"/>
                    </a:lnTo>
                    <a:lnTo>
                      <a:pt x="165" y="30"/>
                    </a:lnTo>
                    <a:lnTo>
                      <a:pt x="203" y="12"/>
                    </a:lnTo>
                    <a:lnTo>
                      <a:pt x="224" y="6"/>
                    </a:lnTo>
                    <a:lnTo>
                      <a:pt x="245" y="3"/>
                    </a:lnTo>
                    <a:lnTo>
                      <a:pt x="268" y="0"/>
                    </a:lnTo>
                    <a:lnTo>
                      <a:pt x="291" y="0"/>
                    </a:lnTo>
                    <a:lnTo>
                      <a:pt x="315" y="3"/>
                    </a:lnTo>
                    <a:lnTo>
                      <a:pt x="339" y="9"/>
                    </a:lnTo>
                    <a:lnTo>
                      <a:pt x="359" y="22"/>
                    </a:lnTo>
                    <a:lnTo>
                      <a:pt x="379" y="36"/>
                    </a:lnTo>
                    <a:lnTo>
                      <a:pt x="401" y="54"/>
                    </a:lnTo>
                    <a:lnTo>
                      <a:pt x="421" y="80"/>
                    </a:lnTo>
                    <a:close/>
                  </a:path>
                </a:pathLst>
              </a:custGeom>
              <a:solidFill>
                <a:srgbClr val="F4D9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2" name="任意多边形 80965">
                <a:extLst>
                  <a:ext uri="{FF2B5EF4-FFF2-40B4-BE49-F238E27FC236}">
                    <a16:creationId xmlns:a16="http://schemas.microsoft.com/office/drawing/2014/main" xmlns="" id="{60A4AE72-A364-4AA2-B4AD-7537C4F90B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9" y="2854"/>
                <a:ext cx="34" cy="36"/>
              </a:xfrm>
              <a:custGeom>
                <a:avLst/>
                <a:gdLst>
                  <a:gd name="T0" fmla="*/ 0 w 510"/>
                  <a:gd name="T1" fmla="*/ 0 h 532"/>
                  <a:gd name="T2" fmla="*/ 0 w 510"/>
                  <a:gd name="T3" fmla="*/ 0 h 532"/>
                  <a:gd name="T4" fmla="*/ 0 w 510"/>
                  <a:gd name="T5" fmla="*/ 0 h 532"/>
                  <a:gd name="T6" fmla="*/ 0 w 510"/>
                  <a:gd name="T7" fmla="*/ 1 h 532"/>
                  <a:gd name="T8" fmla="*/ 0 w 510"/>
                  <a:gd name="T9" fmla="*/ 1 h 532"/>
                  <a:gd name="T10" fmla="*/ 0 w 510"/>
                  <a:gd name="T11" fmla="*/ 1 h 532"/>
                  <a:gd name="T12" fmla="*/ 0 w 510"/>
                  <a:gd name="T13" fmla="*/ 2 h 532"/>
                  <a:gd name="T14" fmla="*/ 0 w 510"/>
                  <a:gd name="T15" fmla="*/ 2 h 532"/>
                  <a:gd name="T16" fmla="*/ 0 w 510"/>
                  <a:gd name="T17" fmla="*/ 2 h 532"/>
                  <a:gd name="T18" fmla="*/ 0 w 510"/>
                  <a:gd name="T19" fmla="*/ 2 h 532"/>
                  <a:gd name="T20" fmla="*/ 1 w 510"/>
                  <a:gd name="T21" fmla="*/ 2 h 532"/>
                  <a:gd name="T22" fmla="*/ 1 w 510"/>
                  <a:gd name="T23" fmla="*/ 2 h 532"/>
                  <a:gd name="T24" fmla="*/ 1 w 510"/>
                  <a:gd name="T25" fmla="*/ 2 h 532"/>
                  <a:gd name="T26" fmla="*/ 1 w 510"/>
                  <a:gd name="T27" fmla="*/ 2 h 532"/>
                  <a:gd name="T28" fmla="*/ 1 w 510"/>
                  <a:gd name="T29" fmla="*/ 2 h 532"/>
                  <a:gd name="T30" fmla="*/ 2 w 510"/>
                  <a:gd name="T31" fmla="*/ 2 h 532"/>
                  <a:gd name="T32" fmla="*/ 2 w 510"/>
                  <a:gd name="T33" fmla="*/ 2 h 532"/>
                  <a:gd name="T34" fmla="*/ 2 w 510"/>
                  <a:gd name="T35" fmla="*/ 2 h 532"/>
                  <a:gd name="T36" fmla="*/ 2 w 510"/>
                  <a:gd name="T37" fmla="*/ 2 h 532"/>
                  <a:gd name="T38" fmla="*/ 2 w 510"/>
                  <a:gd name="T39" fmla="*/ 2 h 532"/>
                  <a:gd name="T40" fmla="*/ 2 w 510"/>
                  <a:gd name="T41" fmla="*/ 2 h 532"/>
                  <a:gd name="T42" fmla="*/ 2 w 510"/>
                  <a:gd name="T43" fmla="*/ 1 h 532"/>
                  <a:gd name="T44" fmla="*/ 2 w 510"/>
                  <a:gd name="T45" fmla="*/ 1 h 532"/>
                  <a:gd name="T46" fmla="*/ 2 w 510"/>
                  <a:gd name="T47" fmla="*/ 1 h 532"/>
                  <a:gd name="T48" fmla="*/ 2 w 510"/>
                  <a:gd name="T49" fmla="*/ 1 h 532"/>
                  <a:gd name="T50" fmla="*/ 2 w 510"/>
                  <a:gd name="T51" fmla="*/ 1 h 532"/>
                  <a:gd name="T52" fmla="*/ 2 w 510"/>
                  <a:gd name="T53" fmla="*/ 1 h 532"/>
                  <a:gd name="T54" fmla="*/ 2 w 510"/>
                  <a:gd name="T55" fmla="*/ 1 h 532"/>
                  <a:gd name="T56" fmla="*/ 2 w 510"/>
                  <a:gd name="T57" fmla="*/ 1 h 532"/>
                  <a:gd name="T58" fmla="*/ 2 w 510"/>
                  <a:gd name="T59" fmla="*/ 1 h 532"/>
                  <a:gd name="T60" fmla="*/ 2 w 510"/>
                  <a:gd name="T61" fmla="*/ 1 h 532"/>
                  <a:gd name="T62" fmla="*/ 2 w 510"/>
                  <a:gd name="T63" fmla="*/ 1 h 532"/>
                  <a:gd name="T64" fmla="*/ 2 w 510"/>
                  <a:gd name="T65" fmla="*/ 1 h 532"/>
                  <a:gd name="T66" fmla="*/ 2 w 510"/>
                  <a:gd name="T67" fmla="*/ 1 h 532"/>
                  <a:gd name="T68" fmla="*/ 2 w 510"/>
                  <a:gd name="T69" fmla="*/ 1 h 532"/>
                  <a:gd name="T70" fmla="*/ 2 w 510"/>
                  <a:gd name="T71" fmla="*/ 1 h 532"/>
                  <a:gd name="T72" fmla="*/ 1 w 510"/>
                  <a:gd name="T73" fmla="*/ 1 h 532"/>
                  <a:gd name="T74" fmla="*/ 1 w 510"/>
                  <a:gd name="T75" fmla="*/ 1 h 532"/>
                  <a:gd name="T76" fmla="*/ 1 w 510"/>
                  <a:gd name="T77" fmla="*/ 1 h 532"/>
                  <a:gd name="T78" fmla="*/ 1 w 510"/>
                  <a:gd name="T79" fmla="*/ 1 h 532"/>
                  <a:gd name="T80" fmla="*/ 2 w 510"/>
                  <a:gd name="T81" fmla="*/ 1 h 532"/>
                  <a:gd name="T82" fmla="*/ 2 w 510"/>
                  <a:gd name="T83" fmla="*/ 1 h 532"/>
                  <a:gd name="T84" fmla="*/ 2 w 510"/>
                  <a:gd name="T85" fmla="*/ 1 h 532"/>
                  <a:gd name="T86" fmla="*/ 2 w 510"/>
                  <a:gd name="T87" fmla="*/ 0 h 532"/>
                  <a:gd name="T88" fmla="*/ 2 w 510"/>
                  <a:gd name="T89" fmla="*/ 0 h 532"/>
                  <a:gd name="T90" fmla="*/ 2 w 510"/>
                  <a:gd name="T91" fmla="*/ 0 h 532"/>
                  <a:gd name="T92" fmla="*/ 1 w 510"/>
                  <a:gd name="T93" fmla="*/ 0 h 532"/>
                  <a:gd name="T94" fmla="*/ 1 w 510"/>
                  <a:gd name="T95" fmla="*/ 0 h 532"/>
                  <a:gd name="T96" fmla="*/ 1 w 510"/>
                  <a:gd name="T97" fmla="*/ 0 h 532"/>
                  <a:gd name="T98" fmla="*/ 0 w 510"/>
                  <a:gd name="T99" fmla="*/ 0 h 532"/>
                  <a:gd name="T100" fmla="*/ 0 w 510"/>
                  <a:gd name="T101" fmla="*/ 0 h 532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10"/>
                  <a:gd name="T154" fmla="*/ 0 h 532"/>
                  <a:gd name="T155" fmla="*/ 510 w 510"/>
                  <a:gd name="T156" fmla="*/ 532 h 532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10" h="532">
                    <a:moveTo>
                      <a:pt x="74" y="14"/>
                    </a:moveTo>
                    <a:lnTo>
                      <a:pt x="65" y="23"/>
                    </a:lnTo>
                    <a:lnTo>
                      <a:pt x="56" y="37"/>
                    </a:lnTo>
                    <a:lnTo>
                      <a:pt x="47" y="55"/>
                    </a:lnTo>
                    <a:lnTo>
                      <a:pt x="39" y="78"/>
                    </a:lnTo>
                    <a:lnTo>
                      <a:pt x="33" y="102"/>
                    </a:lnTo>
                    <a:lnTo>
                      <a:pt x="30" y="129"/>
                    </a:lnTo>
                    <a:lnTo>
                      <a:pt x="30" y="158"/>
                    </a:lnTo>
                    <a:lnTo>
                      <a:pt x="30" y="191"/>
                    </a:lnTo>
                    <a:lnTo>
                      <a:pt x="33" y="220"/>
                    </a:lnTo>
                    <a:lnTo>
                      <a:pt x="30" y="249"/>
                    </a:lnTo>
                    <a:lnTo>
                      <a:pt x="27" y="279"/>
                    </a:lnTo>
                    <a:lnTo>
                      <a:pt x="24" y="302"/>
                    </a:lnTo>
                    <a:lnTo>
                      <a:pt x="10" y="346"/>
                    </a:lnTo>
                    <a:lnTo>
                      <a:pt x="0" y="376"/>
                    </a:lnTo>
                    <a:lnTo>
                      <a:pt x="13" y="396"/>
                    </a:lnTo>
                    <a:lnTo>
                      <a:pt x="42" y="444"/>
                    </a:lnTo>
                    <a:lnTo>
                      <a:pt x="59" y="470"/>
                    </a:lnTo>
                    <a:lnTo>
                      <a:pt x="77" y="496"/>
                    </a:lnTo>
                    <a:lnTo>
                      <a:pt x="95" y="516"/>
                    </a:lnTo>
                    <a:lnTo>
                      <a:pt x="112" y="529"/>
                    </a:lnTo>
                    <a:lnTo>
                      <a:pt x="121" y="532"/>
                    </a:lnTo>
                    <a:lnTo>
                      <a:pt x="133" y="532"/>
                    </a:lnTo>
                    <a:lnTo>
                      <a:pt x="162" y="532"/>
                    </a:lnTo>
                    <a:lnTo>
                      <a:pt x="198" y="522"/>
                    </a:lnTo>
                    <a:lnTo>
                      <a:pt x="236" y="514"/>
                    </a:lnTo>
                    <a:lnTo>
                      <a:pt x="271" y="496"/>
                    </a:lnTo>
                    <a:lnTo>
                      <a:pt x="303" y="479"/>
                    </a:lnTo>
                    <a:lnTo>
                      <a:pt x="318" y="470"/>
                    </a:lnTo>
                    <a:lnTo>
                      <a:pt x="327" y="461"/>
                    </a:lnTo>
                    <a:lnTo>
                      <a:pt x="335" y="450"/>
                    </a:lnTo>
                    <a:lnTo>
                      <a:pt x="342" y="438"/>
                    </a:lnTo>
                    <a:lnTo>
                      <a:pt x="354" y="396"/>
                    </a:lnTo>
                    <a:lnTo>
                      <a:pt x="368" y="361"/>
                    </a:lnTo>
                    <a:lnTo>
                      <a:pt x="374" y="346"/>
                    </a:lnTo>
                    <a:lnTo>
                      <a:pt x="380" y="337"/>
                    </a:lnTo>
                    <a:lnTo>
                      <a:pt x="389" y="337"/>
                    </a:lnTo>
                    <a:lnTo>
                      <a:pt x="395" y="340"/>
                    </a:lnTo>
                    <a:lnTo>
                      <a:pt x="436" y="390"/>
                    </a:lnTo>
                    <a:lnTo>
                      <a:pt x="457" y="414"/>
                    </a:lnTo>
                    <a:lnTo>
                      <a:pt x="462" y="414"/>
                    </a:lnTo>
                    <a:lnTo>
                      <a:pt x="457" y="396"/>
                    </a:lnTo>
                    <a:lnTo>
                      <a:pt x="433" y="337"/>
                    </a:lnTo>
                    <a:lnTo>
                      <a:pt x="425" y="311"/>
                    </a:lnTo>
                    <a:lnTo>
                      <a:pt x="421" y="299"/>
                    </a:lnTo>
                    <a:lnTo>
                      <a:pt x="421" y="293"/>
                    </a:lnTo>
                    <a:lnTo>
                      <a:pt x="425" y="282"/>
                    </a:lnTo>
                    <a:lnTo>
                      <a:pt x="433" y="276"/>
                    </a:lnTo>
                    <a:lnTo>
                      <a:pt x="445" y="276"/>
                    </a:lnTo>
                    <a:lnTo>
                      <a:pt x="460" y="276"/>
                    </a:lnTo>
                    <a:lnTo>
                      <a:pt x="474" y="285"/>
                    </a:lnTo>
                    <a:lnTo>
                      <a:pt x="489" y="293"/>
                    </a:lnTo>
                    <a:lnTo>
                      <a:pt x="500" y="308"/>
                    </a:lnTo>
                    <a:lnTo>
                      <a:pt x="510" y="325"/>
                    </a:lnTo>
                    <a:lnTo>
                      <a:pt x="506" y="311"/>
                    </a:lnTo>
                    <a:lnTo>
                      <a:pt x="494" y="276"/>
                    </a:lnTo>
                    <a:lnTo>
                      <a:pt x="489" y="258"/>
                    </a:lnTo>
                    <a:lnTo>
                      <a:pt x="477" y="237"/>
                    </a:lnTo>
                    <a:lnTo>
                      <a:pt x="465" y="223"/>
                    </a:lnTo>
                    <a:lnTo>
                      <a:pt x="451" y="208"/>
                    </a:lnTo>
                    <a:lnTo>
                      <a:pt x="436" y="202"/>
                    </a:lnTo>
                    <a:lnTo>
                      <a:pt x="421" y="202"/>
                    </a:lnTo>
                    <a:lnTo>
                      <a:pt x="403" y="208"/>
                    </a:lnTo>
                    <a:lnTo>
                      <a:pt x="392" y="217"/>
                    </a:lnTo>
                    <a:lnTo>
                      <a:pt x="380" y="228"/>
                    </a:lnTo>
                    <a:lnTo>
                      <a:pt x="371" y="240"/>
                    </a:lnTo>
                    <a:lnTo>
                      <a:pt x="363" y="255"/>
                    </a:lnTo>
                    <a:lnTo>
                      <a:pt x="363" y="270"/>
                    </a:lnTo>
                    <a:lnTo>
                      <a:pt x="360" y="285"/>
                    </a:lnTo>
                    <a:lnTo>
                      <a:pt x="357" y="293"/>
                    </a:lnTo>
                    <a:lnTo>
                      <a:pt x="351" y="296"/>
                    </a:lnTo>
                    <a:lnTo>
                      <a:pt x="342" y="299"/>
                    </a:lnTo>
                    <a:lnTo>
                      <a:pt x="335" y="299"/>
                    </a:lnTo>
                    <a:lnTo>
                      <a:pt x="327" y="296"/>
                    </a:lnTo>
                    <a:lnTo>
                      <a:pt x="318" y="291"/>
                    </a:lnTo>
                    <a:lnTo>
                      <a:pt x="312" y="282"/>
                    </a:lnTo>
                    <a:lnTo>
                      <a:pt x="303" y="270"/>
                    </a:lnTo>
                    <a:lnTo>
                      <a:pt x="303" y="258"/>
                    </a:lnTo>
                    <a:lnTo>
                      <a:pt x="306" y="246"/>
                    </a:lnTo>
                    <a:lnTo>
                      <a:pt x="312" y="234"/>
                    </a:lnTo>
                    <a:lnTo>
                      <a:pt x="324" y="223"/>
                    </a:lnTo>
                    <a:lnTo>
                      <a:pt x="342" y="208"/>
                    </a:lnTo>
                    <a:lnTo>
                      <a:pt x="386" y="176"/>
                    </a:lnTo>
                    <a:lnTo>
                      <a:pt x="397" y="163"/>
                    </a:lnTo>
                    <a:lnTo>
                      <a:pt x="406" y="149"/>
                    </a:lnTo>
                    <a:lnTo>
                      <a:pt x="415" y="134"/>
                    </a:lnTo>
                    <a:lnTo>
                      <a:pt x="418" y="117"/>
                    </a:lnTo>
                    <a:lnTo>
                      <a:pt x="418" y="97"/>
                    </a:lnTo>
                    <a:lnTo>
                      <a:pt x="415" y="78"/>
                    </a:lnTo>
                    <a:lnTo>
                      <a:pt x="406" y="61"/>
                    </a:lnTo>
                    <a:lnTo>
                      <a:pt x="395" y="46"/>
                    </a:lnTo>
                    <a:lnTo>
                      <a:pt x="386" y="40"/>
                    </a:lnTo>
                    <a:lnTo>
                      <a:pt x="371" y="34"/>
                    </a:lnTo>
                    <a:lnTo>
                      <a:pt x="335" y="23"/>
                    </a:lnTo>
                    <a:lnTo>
                      <a:pt x="289" y="11"/>
                    </a:lnTo>
                    <a:lnTo>
                      <a:pt x="236" y="2"/>
                    </a:lnTo>
                    <a:lnTo>
                      <a:pt x="186" y="0"/>
                    </a:lnTo>
                    <a:lnTo>
                      <a:pt x="136" y="0"/>
                    </a:lnTo>
                    <a:lnTo>
                      <a:pt x="118" y="0"/>
                    </a:lnTo>
                    <a:lnTo>
                      <a:pt x="101" y="2"/>
                    </a:lnTo>
                    <a:lnTo>
                      <a:pt x="85" y="8"/>
                    </a:lnTo>
                    <a:lnTo>
                      <a:pt x="74" y="14"/>
                    </a:lnTo>
                    <a:close/>
                  </a:path>
                </a:pathLst>
              </a:custGeom>
              <a:solidFill>
                <a:srgbClr val="ECB7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3" name="任意多边形 80966">
                <a:extLst>
                  <a:ext uri="{FF2B5EF4-FFF2-40B4-BE49-F238E27FC236}">
                    <a16:creationId xmlns:a16="http://schemas.microsoft.com/office/drawing/2014/main" xmlns="" id="{D4BD68BB-E6F5-492D-877E-139667C382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4" y="2873"/>
                <a:ext cx="27" cy="21"/>
              </a:xfrm>
              <a:custGeom>
                <a:avLst/>
                <a:gdLst>
                  <a:gd name="T0" fmla="*/ 1 w 403"/>
                  <a:gd name="T1" fmla="*/ 1 h 308"/>
                  <a:gd name="T2" fmla="*/ 1 w 403"/>
                  <a:gd name="T3" fmla="*/ 0 h 308"/>
                  <a:gd name="T4" fmla="*/ 1 w 403"/>
                  <a:gd name="T5" fmla="*/ 0 h 308"/>
                  <a:gd name="T6" fmla="*/ 1 w 403"/>
                  <a:gd name="T7" fmla="*/ 0 h 308"/>
                  <a:gd name="T8" fmla="*/ 1 w 403"/>
                  <a:gd name="T9" fmla="*/ 0 h 308"/>
                  <a:gd name="T10" fmla="*/ 1 w 403"/>
                  <a:gd name="T11" fmla="*/ 0 h 308"/>
                  <a:gd name="T12" fmla="*/ 2 w 403"/>
                  <a:gd name="T13" fmla="*/ 0 h 308"/>
                  <a:gd name="T14" fmla="*/ 2 w 403"/>
                  <a:gd name="T15" fmla="*/ 0 h 308"/>
                  <a:gd name="T16" fmla="*/ 2 w 403"/>
                  <a:gd name="T17" fmla="*/ 1 h 308"/>
                  <a:gd name="T18" fmla="*/ 2 w 403"/>
                  <a:gd name="T19" fmla="*/ 1 h 308"/>
                  <a:gd name="T20" fmla="*/ 2 w 403"/>
                  <a:gd name="T21" fmla="*/ 1 h 308"/>
                  <a:gd name="T22" fmla="*/ 2 w 403"/>
                  <a:gd name="T23" fmla="*/ 1 h 308"/>
                  <a:gd name="T24" fmla="*/ 1 w 403"/>
                  <a:gd name="T25" fmla="*/ 1 h 308"/>
                  <a:gd name="T26" fmla="*/ 1 w 403"/>
                  <a:gd name="T27" fmla="*/ 1 h 308"/>
                  <a:gd name="T28" fmla="*/ 1 w 403"/>
                  <a:gd name="T29" fmla="*/ 1 h 308"/>
                  <a:gd name="T30" fmla="*/ 1 w 403"/>
                  <a:gd name="T31" fmla="*/ 1 h 308"/>
                  <a:gd name="T32" fmla="*/ 0 w 403"/>
                  <a:gd name="T33" fmla="*/ 1 h 308"/>
                  <a:gd name="T34" fmla="*/ 0 w 403"/>
                  <a:gd name="T35" fmla="*/ 1 h 308"/>
                  <a:gd name="T36" fmla="*/ 0 w 403"/>
                  <a:gd name="T37" fmla="*/ 1 h 308"/>
                  <a:gd name="T38" fmla="*/ 0 w 403"/>
                  <a:gd name="T39" fmla="*/ 1 h 308"/>
                  <a:gd name="T40" fmla="*/ 1 w 403"/>
                  <a:gd name="T41" fmla="*/ 1 h 308"/>
                  <a:gd name="T42" fmla="*/ 1 w 403"/>
                  <a:gd name="T43" fmla="*/ 1 h 308"/>
                  <a:gd name="T44" fmla="*/ 1 w 403"/>
                  <a:gd name="T45" fmla="*/ 1 h 308"/>
                  <a:gd name="T46" fmla="*/ 2 w 403"/>
                  <a:gd name="T47" fmla="*/ 1 h 308"/>
                  <a:gd name="T48" fmla="*/ 2 w 403"/>
                  <a:gd name="T49" fmla="*/ 1 h 308"/>
                  <a:gd name="T50" fmla="*/ 2 w 403"/>
                  <a:gd name="T51" fmla="*/ 1 h 308"/>
                  <a:gd name="T52" fmla="*/ 2 w 403"/>
                  <a:gd name="T53" fmla="*/ 1 h 308"/>
                  <a:gd name="T54" fmla="*/ 2 w 403"/>
                  <a:gd name="T55" fmla="*/ 1 h 308"/>
                  <a:gd name="T56" fmla="*/ 2 w 403"/>
                  <a:gd name="T57" fmla="*/ 0 h 308"/>
                  <a:gd name="T58" fmla="*/ 2 w 403"/>
                  <a:gd name="T59" fmla="*/ 0 h 308"/>
                  <a:gd name="T60" fmla="*/ 2 w 403"/>
                  <a:gd name="T61" fmla="*/ 0 h 308"/>
                  <a:gd name="T62" fmla="*/ 1 w 403"/>
                  <a:gd name="T63" fmla="*/ 0 h 308"/>
                  <a:gd name="T64" fmla="*/ 1 w 403"/>
                  <a:gd name="T65" fmla="*/ 0 h 308"/>
                  <a:gd name="T66" fmla="*/ 1 w 403"/>
                  <a:gd name="T67" fmla="*/ 0 h 308"/>
                  <a:gd name="T68" fmla="*/ 1 w 403"/>
                  <a:gd name="T69" fmla="*/ 0 h 308"/>
                  <a:gd name="T70" fmla="*/ 1 w 403"/>
                  <a:gd name="T71" fmla="*/ 1 h 308"/>
                  <a:gd name="T72" fmla="*/ 1 w 403"/>
                  <a:gd name="T73" fmla="*/ 1 h 308"/>
                  <a:gd name="T74" fmla="*/ 1 w 403"/>
                  <a:gd name="T75" fmla="*/ 1 h 308"/>
                  <a:gd name="T76" fmla="*/ 1 w 403"/>
                  <a:gd name="T77" fmla="*/ 1 h 308"/>
                  <a:gd name="T78" fmla="*/ 1 w 403"/>
                  <a:gd name="T79" fmla="*/ 0 h 308"/>
                  <a:gd name="T80" fmla="*/ 0 w 403"/>
                  <a:gd name="T81" fmla="*/ 0 h 308"/>
                  <a:gd name="T82" fmla="*/ 1 w 403"/>
                  <a:gd name="T83" fmla="*/ 1 h 308"/>
                  <a:gd name="T84" fmla="*/ 1 w 403"/>
                  <a:gd name="T85" fmla="*/ 1 h 308"/>
                  <a:gd name="T86" fmla="*/ 1 w 403"/>
                  <a:gd name="T87" fmla="*/ 1 h 308"/>
                  <a:gd name="T88" fmla="*/ 1 w 403"/>
                  <a:gd name="T89" fmla="*/ 1 h 308"/>
                  <a:gd name="T90" fmla="*/ 1 w 403"/>
                  <a:gd name="T91" fmla="*/ 1 h 308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403"/>
                  <a:gd name="T139" fmla="*/ 0 h 308"/>
                  <a:gd name="T140" fmla="*/ 403 w 403"/>
                  <a:gd name="T141" fmla="*/ 308 h 308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403" h="308">
                    <a:moveTo>
                      <a:pt x="262" y="143"/>
                    </a:moveTo>
                    <a:lnTo>
                      <a:pt x="267" y="132"/>
                    </a:lnTo>
                    <a:lnTo>
                      <a:pt x="267" y="120"/>
                    </a:lnTo>
                    <a:lnTo>
                      <a:pt x="271" y="91"/>
                    </a:lnTo>
                    <a:lnTo>
                      <a:pt x="274" y="74"/>
                    </a:lnTo>
                    <a:lnTo>
                      <a:pt x="277" y="58"/>
                    </a:lnTo>
                    <a:lnTo>
                      <a:pt x="286" y="46"/>
                    </a:lnTo>
                    <a:lnTo>
                      <a:pt x="297" y="35"/>
                    </a:lnTo>
                    <a:lnTo>
                      <a:pt x="306" y="29"/>
                    </a:lnTo>
                    <a:lnTo>
                      <a:pt x="312" y="26"/>
                    </a:lnTo>
                    <a:lnTo>
                      <a:pt x="321" y="26"/>
                    </a:lnTo>
                    <a:lnTo>
                      <a:pt x="326" y="29"/>
                    </a:lnTo>
                    <a:lnTo>
                      <a:pt x="341" y="38"/>
                    </a:lnTo>
                    <a:lnTo>
                      <a:pt x="350" y="52"/>
                    </a:lnTo>
                    <a:lnTo>
                      <a:pt x="362" y="71"/>
                    </a:lnTo>
                    <a:lnTo>
                      <a:pt x="368" y="91"/>
                    </a:lnTo>
                    <a:lnTo>
                      <a:pt x="374" y="114"/>
                    </a:lnTo>
                    <a:lnTo>
                      <a:pt x="377" y="140"/>
                    </a:lnTo>
                    <a:lnTo>
                      <a:pt x="380" y="182"/>
                    </a:lnTo>
                    <a:lnTo>
                      <a:pt x="380" y="197"/>
                    </a:lnTo>
                    <a:lnTo>
                      <a:pt x="380" y="211"/>
                    </a:lnTo>
                    <a:lnTo>
                      <a:pt x="374" y="223"/>
                    </a:lnTo>
                    <a:lnTo>
                      <a:pt x="365" y="234"/>
                    </a:lnTo>
                    <a:lnTo>
                      <a:pt x="350" y="244"/>
                    </a:lnTo>
                    <a:lnTo>
                      <a:pt x="332" y="256"/>
                    </a:lnTo>
                    <a:lnTo>
                      <a:pt x="306" y="265"/>
                    </a:lnTo>
                    <a:lnTo>
                      <a:pt x="277" y="273"/>
                    </a:lnTo>
                    <a:lnTo>
                      <a:pt x="244" y="279"/>
                    </a:lnTo>
                    <a:lnTo>
                      <a:pt x="212" y="285"/>
                    </a:lnTo>
                    <a:lnTo>
                      <a:pt x="179" y="288"/>
                    </a:lnTo>
                    <a:lnTo>
                      <a:pt x="150" y="288"/>
                    </a:lnTo>
                    <a:lnTo>
                      <a:pt x="124" y="285"/>
                    </a:lnTo>
                    <a:lnTo>
                      <a:pt x="106" y="282"/>
                    </a:lnTo>
                    <a:lnTo>
                      <a:pt x="85" y="270"/>
                    </a:lnTo>
                    <a:lnTo>
                      <a:pt x="50" y="240"/>
                    </a:lnTo>
                    <a:lnTo>
                      <a:pt x="0" y="203"/>
                    </a:lnTo>
                    <a:lnTo>
                      <a:pt x="30" y="237"/>
                    </a:lnTo>
                    <a:lnTo>
                      <a:pt x="59" y="270"/>
                    </a:lnTo>
                    <a:lnTo>
                      <a:pt x="88" y="299"/>
                    </a:lnTo>
                    <a:lnTo>
                      <a:pt x="97" y="302"/>
                    </a:lnTo>
                    <a:lnTo>
                      <a:pt x="109" y="305"/>
                    </a:lnTo>
                    <a:lnTo>
                      <a:pt x="144" y="308"/>
                    </a:lnTo>
                    <a:lnTo>
                      <a:pt x="189" y="305"/>
                    </a:lnTo>
                    <a:lnTo>
                      <a:pt x="235" y="299"/>
                    </a:lnTo>
                    <a:lnTo>
                      <a:pt x="286" y="288"/>
                    </a:lnTo>
                    <a:lnTo>
                      <a:pt x="326" y="276"/>
                    </a:lnTo>
                    <a:lnTo>
                      <a:pt x="347" y="267"/>
                    </a:lnTo>
                    <a:lnTo>
                      <a:pt x="362" y="259"/>
                    </a:lnTo>
                    <a:lnTo>
                      <a:pt x="374" y="250"/>
                    </a:lnTo>
                    <a:lnTo>
                      <a:pt x="383" y="240"/>
                    </a:lnTo>
                    <a:lnTo>
                      <a:pt x="391" y="223"/>
                    </a:lnTo>
                    <a:lnTo>
                      <a:pt x="397" y="205"/>
                    </a:lnTo>
                    <a:lnTo>
                      <a:pt x="400" y="188"/>
                    </a:lnTo>
                    <a:lnTo>
                      <a:pt x="403" y="170"/>
                    </a:lnTo>
                    <a:lnTo>
                      <a:pt x="400" y="152"/>
                    </a:lnTo>
                    <a:lnTo>
                      <a:pt x="397" y="135"/>
                    </a:lnTo>
                    <a:lnTo>
                      <a:pt x="389" y="100"/>
                    </a:lnTo>
                    <a:lnTo>
                      <a:pt x="371" y="52"/>
                    </a:lnTo>
                    <a:lnTo>
                      <a:pt x="359" y="23"/>
                    </a:lnTo>
                    <a:lnTo>
                      <a:pt x="354" y="14"/>
                    </a:lnTo>
                    <a:lnTo>
                      <a:pt x="347" y="9"/>
                    </a:lnTo>
                    <a:lnTo>
                      <a:pt x="341" y="3"/>
                    </a:lnTo>
                    <a:lnTo>
                      <a:pt x="332" y="0"/>
                    </a:lnTo>
                    <a:lnTo>
                      <a:pt x="321" y="0"/>
                    </a:lnTo>
                    <a:lnTo>
                      <a:pt x="309" y="3"/>
                    </a:lnTo>
                    <a:lnTo>
                      <a:pt x="300" y="9"/>
                    </a:lnTo>
                    <a:lnTo>
                      <a:pt x="292" y="17"/>
                    </a:lnTo>
                    <a:lnTo>
                      <a:pt x="274" y="35"/>
                    </a:lnTo>
                    <a:lnTo>
                      <a:pt x="262" y="58"/>
                    </a:lnTo>
                    <a:lnTo>
                      <a:pt x="253" y="88"/>
                    </a:lnTo>
                    <a:lnTo>
                      <a:pt x="247" y="120"/>
                    </a:lnTo>
                    <a:lnTo>
                      <a:pt x="241" y="135"/>
                    </a:lnTo>
                    <a:lnTo>
                      <a:pt x="232" y="149"/>
                    </a:lnTo>
                    <a:lnTo>
                      <a:pt x="218" y="159"/>
                    </a:lnTo>
                    <a:lnTo>
                      <a:pt x="200" y="165"/>
                    </a:lnTo>
                    <a:lnTo>
                      <a:pt x="192" y="162"/>
                    </a:lnTo>
                    <a:lnTo>
                      <a:pt x="176" y="159"/>
                    </a:lnTo>
                    <a:lnTo>
                      <a:pt x="165" y="149"/>
                    </a:lnTo>
                    <a:lnTo>
                      <a:pt x="150" y="135"/>
                    </a:lnTo>
                    <a:lnTo>
                      <a:pt x="121" y="103"/>
                    </a:lnTo>
                    <a:lnTo>
                      <a:pt x="88" y="58"/>
                    </a:lnTo>
                    <a:lnTo>
                      <a:pt x="94" y="76"/>
                    </a:lnTo>
                    <a:lnTo>
                      <a:pt x="118" y="114"/>
                    </a:lnTo>
                    <a:lnTo>
                      <a:pt x="133" y="135"/>
                    </a:lnTo>
                    <a:lnTo>
                      <a:pt x="150" y="156"/>
                    </a:lnTo>
                    <a:lnTo>
                      <a:pt x="167" y="170"/>
                    </a:lnTo>
                    <a:lnTo>
                      <a:pt x="179" y="176"/>
                    </a:lnTo>
                    <a:lnTo>
                      <a:pt x="189" y="179"/>
                    </a:lnTo>
                    <a:lnTo>
                      <a:pt x="200" y="179"/>
                    </a:lnTo>
                    <a:lnTo>
                      <a:pt x="209" y="179"/>
                    </a:lnTo>
                    <a:lnTo>
                      <a:pt x="230" y="173"/>
                    </a:lnTo>
                    <a:lnTo>
                      <a:pt x="247" y="162"/>
                    </a:lnTo>
                    <a:lnTo>
                      <a:pt x="262" y="143"/>
                    </a:lnTo>
                    <a:close/>
                  </a:path>
                </a:pathLst>
              </a:custGeom>
              <a:solidFill>
                <a:srgbClr val="B07C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4" name="任意多边形 80967">
                <a:extLst>
                  <a:ext uri="{FF2B5EF4-FFF2-40B4-BE49-F238E27FC236}">
                    <a16:creationId xmlns:a16="http://schemas.microsoft.com/office/drawing/2014/main" xmlns="" id="{4EA6C4E6-C8D2-416F-9FF5-DAAE185A4E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867"/>
                <a:ext cx="18" cy="24"/>
              </a:xfrm>
              <a:custGeom>
                <a:avLst/>
                <a:gdLst>
                  <a:gd name="T0" fmla="*/ 0 w 280"/>
                  <a:gd name="T1" fmla="*/ 1 h 350"/>
                  <a:gd name="T2" fmla="*/ 0 w 280"/>
                  <a:gd name="T3" fmla="*/ 1 h 350"/>
                  <a:gd name="T4" fmla="*/ 0 w 280"/>
                  <a:gd name="T5" fmla="*/ 1 h 350"/>
                  <a:gd name="T6" fmla="*/ 1 w 280"/>
                  <a:gd name="T7" fmla="*/ 0 h 350"/>
                  <a:gd name="T8" fmla="*/ 1 w 280"/>
                  <a:gd name="T9" fmla="*/ 0 h 350"/>
                  <a:gd name="T10" fmla="*/ 1 w 280"/>
                  <a:gd name="T11" fmla="*/ 0 h 350"/>
                  <a:gd name="T12" fmla="*/ 1 w 280"/>
                  <a:gd name="T13" fmla="*/ 0 h 350"/>
                  <a:gd name="T14" fmla="*/ 1 w 280"/>
                  <a:gd name="T15" fmla="*/ 0 h 350"/>
                  <a:gd name="T16" fmla="*/ 1 w 280"/>
                  <a:gd name="T17" fmla="*/ 0 h 350"/>
                  <a:gd name="T18" fmla="*/ 1 w 280"/>
                  <a:gd name="T19" fmla="*/ 0 h 350"/>
                  <a:gd name="T20" fmla="*/ 1 w 280"/>
                  <a:gd name="T21" fmla="*/ 0 h 350"/>
                  <a:gd name="T22" fmla="*/ 1 w 280"/>
                  <a:gd name="T23" fmla="*/ 1 h 350"/>
                  <a:gd name="T24" fmla="*/ 1 w 280"/>
                  <a:gd name="T25" fmla="*/ 1 h 350"/>
                  <a:gd name="T26" fmla="*/ 1 w 280"/>
                  <a:gd name="T27" fmla="*/ 1 h 350"/>
                  <a:gd name="T28" fmla="*/ 1 w 280"/>
                  <a:gd name="T29" fmla="*/ 1 h 350"/>
                  <a:gd name="T30" fmla="*/ 1 w 280"/>
                  <a:gd name="T31" fmla="*/ 2 h 350"/>
                  <a:gd name="T32" fmla="*/ 1 w 280"/>
                  <a:gd name="T33" fmla="*/ 2 h 350"/>
                  <a:gd name="T34" fmla="*/ 1 w 280"/>
                  <a:gd name="T35" fmla="*/ 2 h 350"/>
                  <a:gd name="T36" fmla="*/ 1 w 280"/>
                  <a:gd name="T37" fmla="*/ 1 h 350"/>
                  <a:gd name="T38" fmla="*/ 1 w 280"/>
                  <a:gd name="T39" fmla="*/ 1 h 350"/>
                  <a:gd name="T40" fmla="*/ 1 w 280"/>
                  <a:gd name="T41" fmla="*/ 1 h 350"/>
                  <a:gd name="T42" fmla="*/ 1 w 280"/>
                  <a:gd name="T43" fmla="*/ 1 h 350"/>
                  <a:gd name="T44" fmla="*/ 1 w 280"/>
                  <a:gd name="T45" fmla="*/ 1 h 350"/>
                  <a:gd name="T46" fmla="*/ 1 w 280"/>
                  <a:gd name="T47" fmla="*/ 0 h 350"/>
                  <a:gd name="T48" fmla="*/ 1 w 280"/>
                  <a:gd name="T49" fmla="*/ 0 h 350"/>
                  <a:gd name="T50" fmla="*/ 1 w 280"/>
                  <a:gd name="T51" fmla="*/ 0 h 350"/>
                  <a:gd name="T52" fmla="*/ 1 w 280"/>
                  <a:gd name="T53" fmla="*/ 0 h 350"/>
                  <a:gd name="T54" fmla="*/ 1 w 280"/>
                  <a:gd name="T55" fmla="*/ 0 h 350"/>
                  <a:gd name="T56" fmla="*/ 1 w 280"/>
                  <a:gd name="T57" fmla="*/ 0 h 350"/>
                  <a:gd name="T58" fmla="*/ 1 w 280"/>
                  <a:gd name="T59" fmla="*/ 0 h 350"/>
                  <a:gd name="T60" fmla="*/ 0 w 280"/>
                  <a:gd name="T61" fmla="*/ 0 h 350"/>
                  <a:gd name="T62" fmla="*/ 0 w 280"/>
                  <a:gd name="T63" fmla="*/ 1 h 350"/>
                  <a:gd name="T64" fmla="*/ 0 w 280"/>
                  <a:gd name="T65" fmla="*/ 1 h 350"/>
                  <a:gd name="T66" fmla="*/ 0 w 280"/>
                  <a:gd name="T67" fmla="*/ 1 h 35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0"/>
                  <a:gd name="T103" fmla="*/ 0 h 350"/>
                  <a:gd name="T104" fmla="*/ 280 w 280"/>
                  <a:gd name="T105" fmla="*/ 350 h 35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0" h="350">
                    <a:moveTo>
                      <a:pt x="0" y="156"/>
                    </a:moveTo>
                    <a:lnTo>
                      <a:pt x="51" y="152"/>
                    </a:lnTo>
                    <a:lnTo>
                      <a:pt x="77" y="149"/>
                    </a:lnTo>
                    <a:lnTo>
                      <a:pt x="95" y="143"/>
                    </a:lnTo>
                    <a:lnTo>
                      <a:pt x="107" y="137"/>
                    </a:lnTo>
                    <a:lnTo>
                      <a:pt x="116" y="123"/>
                    </a:lnTo>
                    <a:lnTo>
                      <a:pt x="124" y="108"/>
                    </a:lnTo>
                    <a:lnTo>
                      <a:pt x="124" y="94"/>
                    </a:lnTo>
                    <a:lnTo>
                      <a:pt x="121" y="73"/>
                    </a:lnTo>
                    <a:lnTo>
                      <a:pt x="121" y="52"/>
                    </a:lnTo>
                    <a:lnTo>
                      <a:pt x="124" y="43"/>
                    </a:lnTo>
                    <a:lnTo>
                      <a:pt x="130" y="34"/>
                    </a:lnTo>
                    <a:lnTo>
                      <a:pt x="139" y="26"/>
                    </a:lnTo>
                    <a:lnTo>
                      <a:pt x="150" y="20"/>
                    </a:lnTo>
                    <a:lnTo>
                      <a:pt x="162" y="14"/>
                    </a:lnTo>
                    <a:lnTo>
                      <a:pt x="178" y="11"/>
                    </a:lnTo>
                    <a:lnTo>
                      <a:pt x="189" y="11"/>
                    </a:lnTo>
                    <a:lnTo>
                      <a:pt x="201" y="17"/>
                    </a:lnTo>
                    <a:lnTo>
                      <a:pt x="213" y="23"/>
                    </a:lnTo>
                    <a:lnTo>
                      <a:pt x="221" y="32"/>
                    </a:lnTo>
                    <a:lnTo>
                      <a:pt x="230" y="40"/>
                    </a:lnTo>
                    <a:lnTo>
                      <a:pt x="236" y="55"/>
                    </a:lnTo>
                    <a:lnTo>
                      <a:pt x="247" y="94"/>
                    </a:lnTo>
                    <a:lnTo>
                      <a:pt x="259" y="140"/>
                    </a:lnTo>
                    <a:lnTo>
                      <a:pt x="266" y="188"/>
                    </a:lnTo>
                    <a:lnTo>
                      <a:pt x="269" y="217"/>
                    </a:lnTo>
                    <a:lnTo>
                      <a:pt x="266" y="228"/>
                    </a:lnTo>
                    <a:lnTo>
                      <a:pt x="259" y="244"/>
                    </a:lnTo>
                    <a:lnTo>
                      <a:pt x="242" y="279"/>
                    </a:lnTo>
                    <a:lnTo>
                      <a:pt x="221" y="311"/>
                    </a:lnTo>
                    <a:lnTo>
                      <a:pt x="207" y="328"/>
                    </a:lnTo>
                    <a:lnTo>
                      <a:pt x="186" y="344"/>
                    </a:lnTo>
                    <a:lnTo>
                      <a:pt x="181" y="350"/>
                    </a:lnTo>
                    <a:lnTo>
                      <a:pt x="183" y="350"/>
                    </a:lnTo>
                    <a:lnTo>
                      <a:pt x="198" y="344"/>
                    </a:lnTo>
                    <a:lnTo>
                      <a:pt x="213" y="338"/>
                    </a:lnTo>
                    <a:lnTo>
                      <a:pt x="230" y="325"/>
                    </a:lnTo>
                    <a:lnTo>
                      <a:pt x="245" y="311"/>
                    </a:lnTo>
                    <a:lnTo>
                      <a:pt x="259" y="291"/>
                    </a:lnTo>
                    <a:lnTo>
                      <a:pt x="272" y="264"/>
                    </a:lnTo>
                    <a:lnTo>
                      <a:pt x="278" y="247"/>
                    </a:lnTo>
                    <a:lnTo>
                      <a:pt x="278" y="228"/>
                    </a:lnTo>
                    <a:lnTo>
                      <a:pt x="280" y="202"/>
                    </a:lnTo>
                    <a:lnTo>
                      <a:pt x="278" y="173"/>
                    </a:lnTo>
                    <a:lnTo>
                      <a:pt x="275" y="143"/>
                    </a:lnTo>
                    <a:lnTo>
                      <a:pt x="269" y="117"/>
                    </a:lnTo>
                    <a:lnTo>
                      <a:pt x="259" y="88"/>
                    </a:lnTo>
                    <a:lnTo>
                      <a:pt x="253" y="64"/>
                    </a:lnTo>
                    <a:lnTo>
                      <a:pt x="242" y="43"/>
                    </a:lnTo>
                    <a:lnTo>
                      <a:pt x="233" y="26"/>
                    </a:lnTo>
                    <a:lnTo>
                      <a:pt x="224" y="14"/>
                    </a:lnTo>
                    <a:lnTo>
                      <a:pt x="213" y="5"/>
                    </a:lnTo>
                    <a:lnTo>
                      <a:pt x="201" y="2"/>
                    </a:lnTo>
                    <a:lnTo>
                      <a:pt x="189" y="0"/>
                    </a:lnTo>
                    <a:lnTo>
                      <a:pt x="178" y="0"/>
                    </a:lnTo>
                    <a:lnTo>
                      <a:pt x="165" y="0"/>
                    </a:lnTo>
                    <a:lnTo>
                      <a:pt x="153" y="5"/>
                    </a:lnTo>
                    <a:lnTo>
                      <a:pt x="145" y="8"/>
                    </a:lnTo>
                    <a:lnTo>
                      <a:pt x="130" y="23"/>
                    </a:lnTo>
                    <a:lnTo>
                      <a:pt x="121" y="37"/>
                    </a:lnTo>
                    <a:lnTo>
                      <a:pt x="116" y="58"/>
                    </a:lnTo>
                    <a:lnTo>
                      <a:pt x="116" y="76"/>
                    </a:lnTo>
                    <a:lnTo>
                      <a:pt x="113" y="97"/>
                    </a:lnTo>
                    <a:lnTo>
                      <a:pt x="110" y="111"/>
                    </a:lnTo>
                    <a:lnTo>
                      <a:pt x="101" y="123"/>
                    </a:lnTo>
                    <a:lnTo>
                      <a:pt x="91" y="129"/>
                    </a:lnTo>
                    <a:lnTo>
                      <a:pt x="36" y="143"/>
                    </a:lnTo>
                    <a:lnTo>
                      <a:pt x="6" y="152"/>
                    </a:ln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B07C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5" name="任意多边形 80968">
                <a:extLst>
                  <a:ext uri="{FF2B5EF4-FFF2-40B4-BE49-F238E27FC236}">
                    <a16:creationId xmlns:a16="http://schemas.microsoft.com/office/drawing/2014/main" xmlns="" id="{DBD1D1BF-CFED-4762-8DA5-A681D3C8B6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1" y="2846"/>
                <a:ext cx="27" cy="42"/>
              </a:xfrm>
              <a:custGeom>
                <a:avLst/>
                <a:gdLst>
                  <a:gd name="T0" fmla="*/ 2 w 400"/>
                  <a:gd name="T1" fmla="*/ 1 h 638"/>
                  <a:gd name="T2" fmla="*/ 2 w 400"/>
                  <a:gd name="T3" fmla="*/ 1 h 638"/>
                  <a:gd name="T4" fmla="*/ 2 w 400"/>
                  <a:gd name="T5" fmla="*/ 1 h 638"/>
                  <a:gd name="T6" fmla="*/ 2 w 400"/>
                  <a:gd name="T7" fmla="*/ 1 h 638"/>
                  <a:gd name="T8" fmla="*/ 1 w 400"/>
                  <a:gd name="T9" fmla="*/ 1 h 638"/>
                  <a:gd name="T10" fmla="*/ 1 w 400"/>
                  <a:gd name="T11" fmla="*/ 1 h 638"/>
                  <a:gd name="T12" fmla="*/ 1 w 400"/>
                  <a:gd name="T13" fmla="*/ 2 h 638"/>
                  <a:gd name="T14" fmla="*/ 1 w 400"/>
                  <a:gd name="T15" fmla="*/ 2 h 638"/>
                  <a:gd name="T16" fmla="*/ 1 w 400"/>
                  <a:gd name="T17" fmla="*/ 2 h 638"/>
                  <a:gd name="T18" fmla="*/ 1 w 400"/>
                  <a:gd name="T19" fmla="*/ 2 h 638"/>
                  <a:gd name="T20" fmla="*/ 1 w 400"/>
                  <a:gd name="T21" fmla="*/ 2 h 638"/>
                  <a:gd name="T22" fmla="*/ 1 w 400"/>
                  <a:gd name="T23" fmla="*/ 2 h 638"/>
                  <a:gd name="T24" fmla="*/ 1 w 400"/>
                  <a:gd name="T25" fmla="*/ 2 h 638"/>
                  <a:gd name="T26" fmla="*/ 1 w 400"/>
                  <a:gd name="T27" fmla="*/ 3 h 638"/>
                  <a:gd name="T28" fmla="*/ 1 w 400"/>
                  <a:gd name="T29" fmla="*/ 3 h 638"/>
                  <a:gd name="T30" fmla="*/ 0 w 400"/>
                  <a:gd name="T31" fmla="*/ 3 h 638"/>
                  <a:gd name="T32" fmla="*/ 0 w 400"/>
                  <a:gd name="T33" fmla="*/ 3 h 638"/>
                  <a:gd name="T34" fmla="*/ 0 w 400"/>
                  <a:gd name="T35" fmla="*/ 3 h 638"/>
                  <a:gd name="T36" fmla="*/ 0 w 400"/>
                  <a:gd name="T37" fmla="*/ 3 h 638"/>
                  <a:gd name="T38" fmla="*/ 0 w 400"/>
                  <a:gd name="T39" fmla="*/ 3 h 638"/>
                  <a:gd name="T40" fmla="*/ 0 w 400"/>
                  <a:gd name="T41" fmla="*/ 2 h 638"/>
                  <a:gd name="T42" fmla="*/ 0 w 400"/>
                  <a:gd name="T43" fmla="*/ 2 h 638"/>
                  <a:gd name="T44" fmla="*/ 0 w 400"/>
                  <a:gd name="T45" fmla="*/ 2 h 638"/>
                  <a:gd name="T46" fmla="*/ 0 w 400"/>
                  <a:gd name="T47" fmla="*/ 1 h 638"/>
                  <a:gd name="T48" fmla="*/ 0 w 400"/>
                  <a:gd name="T49" fmla="*/ 1 h 638"/>
                  <a:gd name="T50" fmla="*/ 0 w 400"/>
                  <a:gd name="T51" fmla="*/ 1 h 638"/>
                  <a:gd name="T52" fmla="*/ 0 w 400"/>
                  <a:gd name="T53" fmla="*/ 1 h 638"/>
                  <a:gd name="T54" fmla="*/ 0 w 400"/>
                  <a:gd name="T55" fmla="*/ 0 h 638"/>
                  <a:gd name="T56" fmla="*/ 0 w 400"/>
                  <a:gd name="T57" fmla="*/ 0 h 638"/>
                  <a:gd name="T58" fmla="*/ 0 w 400"/>
                  <a:gd name="T59" fmla="*/ 0 h 638"/>
                  <a:gd name="T60" fmla="*/ 1 w 400"/>
                  <a:gd name="T61" fmla="*/ 0 h 638"/>
                  <a:gd name="T62" fmla="*/ 1 w 400"/>
                  <a:gd name="T63" fmla="*/ 0 h 638"/>
                  <a:gd name="T64" fmla="*/ 1 w 400"/>
                  <a:gd name="T65" fmla="*/ 0 h 638"/>
                  <a:gd name="T66" fmla="*/ 1 w 400"/>
                  <a:gd name="T67" fmla="*/ 0 h 638"/>
                  <a:gd name="T68" fmla="*/ 1 w 400"/>
                  <a:gd name="T69" fmla="*/ 0 h 638"/>
                  <a:gd name="T70" fmla="*/ 2 w 400"/>
                  <a:gd name="T71" fmla="*/ 0 h 638"/>
                  <a:gd name="T72" fmla="*/ 2 w 400"/>
                  <a:gd name="T73" fmla="*/ 0 h 638"/>
                  <a:gd name="T74" fmla="*/ 2 w 400"/>
                  <a:gd name="T75" fmla="*/ 1 h 63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0"/>
                  <a:gd name="T115" fmla="*/ 0 h 638"/>
                  <a:gd name="T116" fmla="*/ 400 w 400"/>
                  <a:gd name="T117" fmla="*/ 638 h 63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0" h="638">
                    <a:moveTo>
                      <a:pt x="397" y="167"/>
                    </a:moveTo>
                    <a:lnTo>
                      <a:pt x="397" y="173"/>
                    </a:lnTo>
                    <a:lnTo>
                      <a:pt x="400" y="185"/>
                    </a:lnTo>
                    <a:lnTo>
                      <a:pt x="400" y="202"/>
                    </a:lnTo>
                    <a:lnTo>
                      <a:pt x="394" y="227"/>
                    </a:lnTo>
                    <a:lnTo>
                      <a:pt x="389" y="238"/>
                    </a:lnTo>
                    <a:lnTo>
                      <a:pt x="379" y="253"/>
                    </a:lnTo>
                    <a:lnTo>
                      <a:pt x="367" y="267"/>
                    </a:lnTo>
                    <a:lnTo>
                      <a:pt x="353" y="282"/>
                    </a:lnTo>
                    <a:lnTo>
                      <a:pt x="332" y="296"/>
                    </a:lnTo>
                    <a:lnTo>
                      <a:pt x="309" y="312"/>
                    </a:lnTo>
                    <a:lnTo>
                      <a:pt x="282" y="326"/>
                    </a:lnTo>
                    <a:lnTo>
                      <a:pt x="247" y="341"/>
                    </a:lnTo>
                    <a:lnTo>
                      <a:pt x="235" y="347"/>
                    </a:lnTo>
                    <a:lnTo>
                      <a:pt x="230" y="353"/>
                    </a:lnTo>
                    <a:lnTo>
                      <a:pt x="227" y="361"/>
                    </a:lnTo>
                    <a:lnTo>
                      <a:pt x="227" y="370"/>
                    </a:lnTo>
                    <a:lnTo>
                      <a:pt x="230" y="394"/>
                    </a:lnTo>
                    <a:lnTo>
                      <a:pt x="238" y="423"/>
                    </a:lnTo>
                    <a:lnTo>
                      <a:pt x="241" y="438"/>
                    </a:lnTo>
                    <a:lnTo>
                      <a:pt x="241" y="455"/>
                    </a:lnTo>
                    <a:lnTo>
                      <a:pt x="238" y="473"/>
                    </a:lnTo>
                    <a:lnTo>
                      <a:pt x="233" y="494"/>
                    </a:lnTo>
                    <a:lnTo>
                      <a:pt x="224" y="518"/>
                    </a:lnTo>
                    <a:lnTo>
                      <a:pt x="208" y="538"/>
                    </a:lnTo>
                    <a:lnTo>
                      <a:pt x="191" y="564"/>
                    </a:lnTo>
                    <a:lnTo>
                      <a:pt x="162" y="591"/>
                    </a:lnTo>
                    <a:lnTo>
                      <a:pt x="147" y="603"/>
                    </a:lnTo>
                    <a:lnTo>
                      <a:pt x="132" y="615"/>
                    </a:lnTo>
                    <a:lnTo>
                      <a:pt x="114" y="623"/>
                    </a:lnTo>
                    <a:lnTo>
                      <a:pt x="97" y="632"/>
                    </a:lnTo>
                    <a:lnTo>
                      <a:pt x="82" y="635"/>
                    </a:lnTo>
                    <a:lnTo>
                      <a:pt x="68" y="638"/>
                    </a:lnTo>
                    <a:lnTo>
                      <a:pt x="53" y="638"/>
                    </a:lnTo>
                    <a:lnTo>
                      <a:pt x="38" y="635"/>
                    </a:lnTo>
                    <a:lnTo>
                      <a:pt x="26" y="632"/>
                    </a:lnTo>
                    <a:lnTo>
                      <a:pt x="17" y="623"/>
                    </a:lnTo>
                    <a:lnTo>
                      <a:pt x="8" y="615"/>
                    </a:lnTo>
                    <a:lnTo>
                      <a:pt x="3" y="600"/>
                    </a:lnTo>
                    <a:lnTo>
                      <a:pt x="0" y="585"/>
                    </a:lnTo>
                    <a:lnTo>
                      <a:pt x="0" y="564"/>
                    </a:lnTo>
                    <a:lnTo>
                      <a:pt x="3" y="544"/>
                    </a:lnTo>
                    <a:lnTo>
                      <a:pt x="11" y="518"/>
                    </a:lnTo>
                    <a:lnTo>
                      <a:pt x="23" y="464"/>
                    </a:lnTo>
                    <a:lnTo>
                      <a:pt x="32" y="423"/>
                    </a:lnTo>
                    <a:lnTo>
                      <a:pt x="32" y="390"/>
                    </a:lnTo>
                    <a:lnTo>
                      <a:pt x="29" y="364"/>
                    </a:lnTo>
                    <a:lnTo>
                      <a:pt x="23" y="341"/>
                    </a:lnTo>
                    <a:lnTo>
                      <a:pt x="17" y="321"/>
                    </a:lnTo>
                    <a:lnTo>
                      <a:pt x="11" y="299"/>
                    </a:lnTo>
                    <a:lnTo>
                      <a:pt x="6" y="273"/>
                    </a:lnTo>
                    <a:lnTo>
                      <a:pt x="6" y="244"/>
                    </a:lnTo>
                    <a:lnTo>
                      <a:pt x="8" y="205"/>
                    </a:lnTo>
                    <a:lnTo>
                      <a:pt x="17" y="167"/>
                    </a:lnTo>
                    <a:lnTo>
                      <a:pt x="29" y="130"/>
                    </a:lnTo>
                    <a:lnTo>
                      <a:pt x="46" y="94"/>
                    </a:lnTo>
                    <a:lnTo>
                      <a:pt x="68" y="62"/>
                    </a:lnTo>
                    <a:lnTo>
                      <a:pt x="82" y="47"/>
                    </a:lnTo>
                    <a:lnTo>
                      <a:pt x="94" y="32"/>
                    </a:lnTo>
                    <a:lnTo>
                      <a:pt x="108" y="23"/>
                    </a:lnTo>
                    <a:lnTo>
                      <a:pt x="126" y="14"/>
                    </a:lnTo>
                    <a:lnTo>
                      <a:pt x="144" y="8"/>
                    </a:lnTo>
                    <a:lnTo>
                      <a:pt x="165" y="3"/>
                    </a:lnTo>
                    <a:lnTo>
                      <a:pt x="185" y="3"/>
                    </a:lnTo>
                    <a:lnTo>
                      <a:pt x="208" y="0"/>
                    </a:lnTo>
                    <a:lnTo>
                      <a:pt x="233" y="3"/>
                    </a:lnTo>
                    <a:lnTo>
                      <a:pt x="256" y="5"/>
                    </a:lnTo>
                    <a:lnTo>
                      <a:pt x="279" y="11"/>
                    </a:lnTo>
                    <a:lnTo>
                      <a:pt x="299" y="17"/>
                    </a:lnTo>
                    <a:lnTo>
                      <a:pt x="321" y="29"/>
                    </a:lnTo>
                    <a:lnTo>
                      <a:pt x="341" y="40"/>
                    </a:lnTo>
                    <a:lnTo>
                      <a:pt x="359" y="56"/>
                    </a:lnTo>
                    <a:lnTo>
                      <a:pt x="373" y="73"/>
                    </a:lnTo>
                    <a:lnTo>
                      <a:pt x="385" y="91"/>
                    </a:lnTo>
                    <a:lnTo>
                      <a:pt x="392" y="114"/>
                    </a:lnTo>
                    <a:lnTo>
                      <a:pt x="397" y="141"/>
                    </a:lnTo>
                    <a:lnTo>
                      <a:pt x="397" y="167"/>
                    </a:lnTo>
                    <a:close/>
                  </a:path>
                </a:pathLst>
              </a:custGeom>
              <a:solidFill>
                <a:srgbClr val="F4D9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6" name="任意多边形 80969">
                <a:extLst>
                  <a:ext uri="{FF2B5EF4-FFF2-40B4-BE49-F238E27FC236}">
                    <a16:creationId xmlns:a16="http://schemas.microsoft.com/office/drawing/2014/main" xmlns="" id="{0639C9E5-AD92-4367-98F0-34BA3FF2B2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1" y="2859"/>
                <a:ext cx="26" cy="29"/>
              </a:xfrm>
              <a:custGeom>
                <a:avLst/>
                <a:gdLst>
                  <a:gd name="T0" fmla="*/ 2 w 394"/>
                  <a:gd name="T1" fmla="*/ 0 h 439"/>
                  <a:gd name="T2" fmla="*/ 2 w 394"/>
                  <a:gd name="T3" fmla="*/ 0 h 439"/>
                  <a:gd name="T4" fmla="*/ 2 w 394"/>
                  <a:gd name="T5" fmla="*/ 0 h 439"/>
                  <a:gd name="T6" fmla="*/ 2 w 394"/>
                  <a:gd name="T7" fmla="*/ 0 h 439"/>
                  <a:gd name="T8" fmla="*/ 1 w 394"/>
                  <a:gd name="T9" fmla="*/ 0 h 439"/>
                  <a:gd name="T10" fmla="*/ 1 w 394"/>
                  <a:gd name="T11" fmla="*/ 1 h 439"/>
                  <a:gd name="T12" fmla="*/ 1 w 394"/>
                  <a:gd name="T13" fmla="*/ 1 h 439"/>
                  <a:gd name="T14" fmla="*/ 1 w 394"/>
                  <a:gd name="T15" fmla="*/ 1 h 439"/>
                  <a:gd name="T16" fmla="*/ 1 w 394"/>
                  <a:gd name="T17" fmla="*/ 1 h 439"/>
                  <a:gd name="T18" fmla="*/ 1 w 394"/>
                  <a:gd name="T19" fmla="*/ 1 h 439"/>
                  <a:gd name="T20" fmla="*/ 1 w 394"/>
                  <a:gd name="T21" fmla="*/ 1 h 439"/>
                  <a:gd name="T22" fmla="*/ 1 w 394"/>
                  <a:gd name="T23" fmla="*/ 1 h 439"/>
                  <a:gd name="T24" fmla="*/ 1 w 394"/>
                  <a:gd name="T25" fmla="*/ 2 h 439"/>
                  <a:gd name="T26" fmla="*/ 1 w 394"/>
                  <a:gd name="T27" fmla="*/ 2 h 439"/>
                  <a:gd name="T28" fmla="*/ 0 w 394"/>
                  <a:gd name="T29" fmla="*/ 2 h 439"/>
                  <a:gd name="T30" fmla="*/ 0 w 394"/>
                  <a:gd name="T31" fmla="*/ 2 h 439"/>
                  <a:gd name="T32" fmla="*/ 0 w 394"/>
                  <a:gd name="T33" fmla="*/ 2 h 439"/>
                  <a:gd name="T34" fmla="*/ 0 w 394"/>
                  <a:gd name="T35" fmla="*/ 2 h 439"/>
                  <a:gd name="T36" fmla="*/ 0 w 394"/>
                  <a:gd name="T37" fmla="*/ 2 h 439"/>
                  <a:gd name="T38" fmla="*/ 0 w 394"/>
                  <a:gd name="T39" fmla="*/ 1 h 439"/>
                  <a:gd name="T40" fmla="*/ 0 w 394"/>
                  <a:gd name="T41" fmla="*/ 1 h 439"/>
                  <a:gd name="T42" fmla="*/ 0 w 394"/>
                  <a:gd name="T43" fmla="*/ 2 h 439"/>
                  <a:gd name="T44" fmla="*/ 0 w 394"/>
                  <a:gd name="T45" fmla="*/ 2 h 439"/>
                  <a:gd name="T46" fmla="*/ 0 w 394"/>
                  <a:gd name="T47" fmla="*/ 2 h 439"/>
                  <a:gd name="T48" fmla="*/ 0 w 394"/>
                  <a:gd name="T49" fmla="*/ 2 h 439"/>
                  <a:gd name="T50" fmla="*/ 0 w 394"/>
                  <a:gd name="T51" fmla="*/ 2 h 439"/>
                  <a:gd name="T52" fmla="*/ 0 w 394"/>
                  <a:gd name="T53" fmla="*/ 2 h 439"/>
                  <a:gd name="T54" fmla="*/ 1 w 394"/>
                  <a:gd name="T55" fmla="*/ 2 h 439"/>
                  <a:gd name="T56" fmla="*/ 1 w 394"/>
                  <a:gd name="T57" fmla="*/ 2 h 439"/>
                  <a:gd name="T58" fmla="*/ 1 w 394"/>
                  <a:gd name="T59" fmla="*/ 1 h 439"/>
                  <a:gd name="T60" fmla="*/ 1 w 394"/>
                  <a:gd name="T61" fmla="*/ 1 h 439"/>
                  <a:gd name="T62" fmla="*/ 1 w 394"/>
                  <a:gd name="T63" fmla="*/ 1 h 439"/>
                  <a:gd name="T64" fmla="*/ 1 w 394"/>
                  <a:gd name="T65" fmla="*/ 1 h 439"/>
                  <a:gd name="T66" fmla="*/ 1 w 394"/>
                  <a:gd name="T67" fmla="*/ 1 h 439"/>
                  <a:gd name="T68" fmla="*/ 1 w 394"/>
                  <a:gd name="T69" fmla="*/ 1 h 439"/>
                  <a:gd name="T70" fmla="*/ 2 w 394"/>
                  <a:gd name="T71" fmla="*/ 0 h 439"/>
                  <a:gd name="T72" fmla="*/ 2 w 394"/>
                  <a:gd name="T73" fmla="*/ 0 h 439"/>
                  <a:gd name="T74" fmla="*/ 2 w 394"/>
                  <a:gd name="T75" fmla="*/ 0 h 439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394"/>
                  <a:gd name="T115" fmla="*/ 0 h 439"/>
                  <a:gd name="T116" fmla="*/ 394 w 394"/>
                  <a:gd name="T117" fmla="*/ 439 h 439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394" h="439">
                    <a:moveTo>
                      <a:pt x="394" y="6"/>
                    </a:moveTo>
                    <a:lnTo>
                      <a:pt x="394" y="0"/>
                    </a:lnTo>
                    <a:lnTo>
                      <a:pt x="391" y="6"/>
                    </a:lnTo>
                    <a:lnTo>
                      <a:pt x="388" y="22"/>
                    </a:lnTo>
                    <a:lnTo>
                      <a:pt x="382" y="39"/>
                    </a:lnTo>
                    <a:lnTo>
                      <a:pt x="371" y="59"/>
                    </a:lnTo>
                    <a:lnTo>
                      <a:pt x="353" y="80"/>
                    </a:lnTo>
                    <a:lnTo>
                      <a:pt x="342" y="89"/>
                    </a:lnTo>
                    <a:lnTo>
                      <a:pt x="330" y="97"/>
                    </a:lnTo>
                    <a:lnTo>
                      <a:pt x="318" y="107"/>
                    </a:lnTo>
                    <a:lnTo>
                      <a:pt x="300" y="113"/>
                    </a:lnTo>
                    <a:lnTo>
                      <a:pt x="268" y="124"/>
                    </a:lnTo>
                    <a:lnTo>
                      <a:pt x="253" y="130"/>
                    </a:lnTo>
                    <a:lnTo>
                      <a:pt x="245" y="136"/>
                    </a:lnTo>
                    <a:lnTo>
                      <a:pt x="236" y="145"/>
                    </a:lnTo>
                    <a:lnTo>
                      <a:pt x="229" y="154"/>
                    </a:lnTo>
                    <a:lnTo>
                      <a:pt x="226" y="165"/>
                    </a:lnTo>
                    <a:lnTo>
                      <a:pt x="226" y="177"/>
                    </a:lnTo>
                    <a:lnTo>
                      <a:pt x="233" y="213"/>
                    </a:lnTo>
                    <a:lnTo>
                      <a:pt x="236" y="230"/>
                    </a:lnTo>
                    <a:lnTo>
                      <a:pt x="239" y="251"/>
                    </a:lnTo>
                    <a:lnTo>
                      <a:pt x="239" y="271"/>
                    </a:lnTo>
                    <a:lnTo>
                      <a:pt x="233" y="295"/>
                    </a:lnTo>
                    <a:lnTo>
                      <a:pt x="223" y="318"/>
                    </a:lnTo>
                    <a:lnTo>
                      <a:pt x="206" y="345"/>
                    </a:lnTo>
                    <a:lnTo>
                      <a:pt x="185" y="372"/>
                    </a:lnTo>
                    <a:lnTo>
                      <a:pt x="159" y="392"/>
                    </a:lnTo>
                    <a:lnTo>
                      <a:pt x="132" y="407"/>
                    </a:lnTo>
                    <a:lnTo>
                      <a:pt x="103" y="418"/>
                    </a:lnTo>
                    <a:lnTo>
                      <a:pt x="80" y="424"/>
                    </a:lnTo>
                    <a:lnTo>
                      <a:pt x="55" y="424"/>
                    </a:lnTo>
                    <a:lnTo>
                      <a:pt x="38" y="418"/>
                    </a:lnTo>
                    <a:lnTo>
                      <a:pt x="32" y="413"/>
                    </a:lnTo>
                    <a:lnTo>
                      <a:pt x="26" y="407"/>
                    </a:lnTo>
                    <a:lnTo>
                      <a:pt x="20" y="395"/>
                    </a:lnTo>
                    <a:lnTo>
                      <a:pt x="18" y="380"/>
                    </a:lnTo>
                    <a:lnTo>
                      <a:pt x="15" y="366"/>
                    </a:lnTo>
                    <a:lnTo>
                      <a:pt x="15" y="350"/>
                    </a:lnTo>
                    <a:lnTo>
                      <a:pt x="20" y="318"/>
                    </a:lnTo>
                    <a:lnTo>
                      <a:pt x="29" y="281"/>
                    </a:lnTo>
                    <a:lnTo>
                      <a:pt x="23" y="295"/>
                    </a:lnTo>
                    <a:lnTo>
                      <a:pt x="12" y="327"/>
                    </a:lnTo>
                    <a:lnTo>
                      <a:pt x="3" y="348"/>
                    </a:lnTo>
                    <a:lnTo>
                      <a:pt x="0" y="366"/>
                    </a:lnTo>
                    <a:lnTo>
                      <a:pt x="0" y="386"/>
                    </a:lnTo>
                    <a:lnTo>
                      <a:pt x="3" y="398"/>
                    </a:lnTo>
                    <a:lnTo>
                      <a:pt x="9" y="410"/>
                    </a:lnTo>
                    <a:lnTo>
                      <a:pt x="18" y="421"/>
                    </a:lnTo>
                    <a:lnTo>
                      <a:pt x="29" y="427"/>
                    </a:lnTo>
                    <a:lnTo>
                      <a:pt x="44" y="433"/>
                    </a:lnTo>
                    <a:lnTo>
                      <a:pt x="58" y="439"/>
                    </a:lnTo>
                    <a:lnTo>
                      <a:pt x="77" y="439"/>
                    </a:lnTo>
                    <a:lnTo>
                      <a:pt x="94" y="439"/>
                    </a:lnTo>
                    <a:lnTo>
                      <a:pt x="112" y="436"/>
                    </a:lnTo>
                    <a:lnTo>
                      <a:pt x="132" y="427"/>
                    </a:lnTo>
                    <a:lnTo>
                      <a:pt x="156" y="415"/>
                    </a:lnTo>
                    <a:lnTo>
                      <a:pt x="177" y="401"/>
                    </a:lnTo>
                    <a:lnTo>
                      <a:pt x="200" y="380"/>
                    </a:lnTo>
                    <a:lnTo>
                      <a:pt x="217" y="356"/>
                    </a:lnTo>
                    <a:lnTo>
                      <a:pt x="236" y="330"/>
                    </a:lnTo>
                    <a:lnTo>
                      <a:pt x="247" y="304"/>
                    </a:lnTo>
                    <a:lnTo>
                      <a:pt x="256" y="278"/>
                    </a:lnTo>
                    <a:lnTo>
                      <a:pt x="259" y="251"/>
                    </a:lnTo>
                    <a:lnTo>
                      <a:pt x="256" y="227"/>
                    </a:lnTo>
                    <a:lnTo>
                      <a:pt x="250" y="188"/>
                    </a:lnTo>
                    <a:lnTo>
                      <a:pt x="247" y="174"/>
                    </a:lnTo>
                    <a:lnTo>
                      <a:pt x="250" y="159"/>
                    </a:lnTo>
                    <a:lnTo>
                      <a:pt x="259" y="148"/>
                    </a:lnTo>
                    <a:lnTo>
                      <a:pt x="277" y="136"/>
                    </a:lnTo>
                    <a:lnTo>
                      <a:pt x="318" y="119"/>
                    </a:lnTo>
                    <a:lnTo>
                      <a:pt x="339" y="110"/>
                    </a:lnTo>
                    <a:lnTo>
                      <a:pt x="356" y="97"/>
                    </a:lnTo>
                    <a:lnTo>
                      <a:pt x="373" y="80"/>
                    </a:lnTo>
                    <a:lnTo>
                      <a:pt x="385" y="62"/>
                    </a:lnTo>
                    <a:lnTo>
                      <a:pt x="391" y="36"/>
                    </a:lnTo>
                    <a:lnTo>
                      <a:pt x="394" y="6"/>
                    </a:lnTo>
                    <a:close/>
                  </a:path>
                </a:pathLst>
              </a:custGeom>
              <a:solidFill>
                <a:srgbClr val="B07C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7" name="任意多边形 80970">
                <a:extLst>
                  <a:ext uri="{FF2B5EF4-FFF2-40B4-BE49-F238E27FC236}">
                    <a16:creationId xmlns:a16="http://schemas.microsoft.com/office/drawing/2014/main" xmlns="" id="{A84DF5F2-1549-4038-AE09-F99863259C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3" y="2835"/>
                <a:ext cx="37" cy="58"/>
              </a:xfrm>
              <a:custGeom>
                <a:avLst/>
                <a:gdLst>
                  <a:gd name="T0" fmla="*/ 0 w 554"/>
                  <a:gd name="T1" fmla="*/ 1 h 857"/>
                  <a:gd name="T2" fmla="*/ 0 w 554"/>
                  <a:gd name="T3" fmla="*/ 1 h 857"/>
                  <a:gd name="T4" fmla="*/ 0 w 554"/>
                  <a:gd name="T5" fmla="*/ 1 h 857"/>
                  <a:gd name="T6" fmla="*/ 0 w 554"/>
                  <a:gd name="T7" fmla="*/ 2 h 857"/>
                  <a:gd name="T8" fmla="*/ 0 w 554"/>
                  <a:gd name="T9" fmla="*/ 2 h 857"/>
                  <a:gd name="T10" fmla="*/ 0 w 554"/>
                  <a:gd name="T11" fmla="*/ 2 h 857"/>
                  <a:gd name="T12" fmla="*/ 0 w 554"/>
                  <a:gd name="T13" fmla="*/ 2 h 857"/>
                  <a:gd name="T14" fmla="*/ 0 w 554"/>
                  <a:gd name="T15" fmla="*/ 2 h 857"/>
                  <a:gd name="T16" fmla="*/ 1 w 554"/>
                  <a:gd name="T17" fmla="*/ 2 h 857"/>
                  <a:gd name="T18" fmla="*/ 1 w 554"/>
                  <a:gd name="T19" fmla="*/ 2 h 857"/>
                  <a:gd name="T20" fmla="*/ 1 w 554"/>
                  <a:gd name="T21" fmla="*/ 3 h 857"/>
                  <a:gd name="T22" fmla="*/ 1 w 554"/>
                  <a:gd name="T23" fmla="*/ 3 h 857"/>
                  <a:gd name="T24" fmla="*/ 1 w 554"/>
                  <a:gd name="T25" fmla="*/ 3 h 857"/>
                  <a:gd name="T26" fmla="*/ 1 w 554"/>
                  <a:gd name="T27" fmla="*/ 3 h 857"/>
                  <a:gd name="T28" fmla="*/ 1 w 554"/>
                  <a:gd name="T29" fmla="*/ 3 h 857"/>
                  <a:gd name="T30" fmla="*/ 1 w 554"/>
                  <a:gd name="T31" fmla="*/ 3 h 857"/>
                  <a:gd name="T32" fmla="*/ 1 w 554"/>
                  <a:gd name="T33" fmla="*/ 3 h 857"/>
                  <a:gd name="T34" fmla="*/ 1 w 554"/>
                  <a:gd name="T35" fmla="*/ 2 h 857"/>
                  <a:gd name="T36" fmla="*/ 1 w 554"/>
                  <a:gd name="T37" fmla="*/ 2 h 857"/>
                  <a:gd name="T38" fmla="*/ 0 w 554"/>
                  <a:gd name="T39" fmla="*/ 2 h 857"/>
                  <a:gd name="T40" fmla="*/ 0 w 554"/>
                  <a:gd name="T41" fmla="*/ 2 h 857"/>
                  <a:gd name="T42" fmla="*/ 0 w 554"/>
                  <a:gd name="T43" fmla="*/ 2 h 857"/>
                  <a:gd name="T44" fmla="*/ 0 w 554"/>
                  <a:gd name="T45" fmla="*/ 3 h 857"/>
                  <a:gd name="T46" fmla="*/ 0 w 554"/>
                  <a:gd name="T47" fmla="*/ 3 h 857"/>
                  <a:gd name="T48" fmla="*/ 0 w 554"/>
                  <a:gd name="T49" fmla="*/ 3 h 857"/>
                  <a:gd name="T50" fmla="*/ 0 w 554"/>
                  <a:gd name="T51" fmla="*/ 3 h 857"/>
                  <a:gd name="T52" fmla="*/ 0 w 554"/>
                  <a:gd name="T53" fmla="*/ 4 h 857"/>
                  <a:gd name="T54" fmla="*/ 0 w 554"/>
                  <a:gd name="T55" fmla="*/ 4 h 857"/>
                  <a:gd name="T56" fmla="*/ 0 w 554"/>
                  <a:gd name="T57" fmla="*/ 4 h 857"/>
                  <a:gd name="T58" fmla="*/ 1 w 554"/>
                  <a:gd name="T59" fmla="*/ 4 h 857"/>
                  <a:gd name="T60" fmla="*/ 1 w 554"/>
                  <a:gd name="T61" fmla="*/ 4 h 857"/>
                  <a:gd name="T62" fmla="*/ 1 w 554"/>
                  <a:gd name="T63" fmla="*/ 4 h 857"/>
                  <a:gd name="T64" fmla="*/ 2 w 554"/>
                  <a:gd name="T65" fmla="*/ 4 h 857"/>
                  <a:gd name="T66" fmla="*/ 2 w 554"/>
                  <a:gd name="T67" fmla="*/ 4 h 857"/>
                  <a:gd name="T68" fmla="*/ 2 w 554"/>
                  <a:gd name="T69" fmla="*/ 3 h 857"/>
                  <a:gd name="T70" fmla="*/ 2 w 554"/>
                  <a:gd name="T71" fmla="*/ 3 h 857"/>
                  <a:gd name="T72" fmla="*/ 2 w 554"/>
                  <a:gd name="T73" fmla="*/ 3 h 857"/>
                  <a:gd name="T74" fmla="*/ 2 w 554"/>
                  <a:gd name="T75" fmla="*/ 2 h 857"/>
                  <a:gd name="T76" fmla="*/ 2 w 554"/>
                  <a:gd name="T77" fmla="*/ 2 h 857"/>
                  <a:gd name="T78" fmla="*/ 2 w 554"/>
                  <a:gd name="T79" fmla="*/ 1 h 857"/>
                  <a:gd name="T80" fmla="*/ 2 w 554"/>
                  <a:gd name="T81" fmla="*/ 0 h 857"/>
                  <a:gd name="T82" fmla="*/ 2 w 554"/>
                  <a:gd name="T83" fmla="*/ 0 h 857"/>
                  <a:gd name="T84" fmla="*/ 1 w 554"/>
                  <a:gd name="T85" fmla="*/ 0 h 857"/>
                  <a:gd name="T86" fmla="*/ 1 w 554"/>
                  <a:gd name="T87" fmla="*/ 0 h 857"/>
                  <a:gd name="T88" fmla="*/ 1 w 554"/>
                  <a:gd name="T89" fmla="*/ 0 h 857"/>
                  <a:gd name="T90" fmla="*/ 1 w 554"/>
                  <a:gd name="T91" fmla="*/ 0 h 857"/>
                  <a:gd name="T92" fmla="*/ 1 w 554"/>
                  <a:gd name="T93" fmla="*/ 0 h 857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554"/>
                  <a:gd name="T142" fmla="*/ 0 h 857"/>
                  <a:gd name="T143" fmla="*/ 554 w 554"/>
                  <a:gd name="T144" fmla="*/ 857 h 857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554" h="857">
                    <a:moveTo>
                      <a:pt x="136" y="80"/>
                    </a:moveTo>
                    <a:lnTo>
                      <a:pt x="109" y="122"/>
                    </a:lnTo>
                    <a:lnTo>
                      <a:pt x="80" y="174"/>
                    </a:lnTo>
                    <a:lnTo>
                      <a:pt x="65" y="204"/>
                    </a:lnTo>
                    <a:lnTo>
                      <a:pt x="54" y="233"/>
                    </a:lnTo>
                    <a:lnTo>
                      <a:pt x="42" y="265"/>
                    </a:lnTo>
                    <a:lnTo>
                      <a:pt x="35" y="301"/>
                    </a:lnTo>
                    <a:lnTo>
                      <a:pt x="32" y="333"/>
                    </a:lnTo>
                    <a:lnTo>
                      <a:pt x="32" y="365"/>
                    </a:lnTo>
                    <a:lnTo>
                      <a:pt x="42" y="398"/>
                    </a:lnTo>
                    <a:lnTo>
                      <a:pt x="51" y="415"/>
                    </a:lnTo>
                    <a:lnTo>
                      <a:pt x="57" y="430"/>
                    </a:lnTo>
                    <a:lnTo>
                      <a:pt x="68" y="445"/>
                    </a:lnTo>
                    <a:lnTo>
                      <a:pt x="80" y="460"/>
                    </a:lnTo>
                    <a:lnTo>
                      <a:pt x="94" y="475"/>
                    </a:lnTo>
                    <a:lnTo>
                      <a:pt x="112" y="486"/>
                    </a:lnTo>
                    <a:lnTo>
                      <a:pt x="133" y="501"/>
                    </a:lnTo>
                    <a:lnTo>
                      <a:pt x="154" y="512"/>
                    </a:lnTo>
                    <a:lnTo>
                      <a:pt x="180" y="524"/>
                    </a:lnTo>
                    <a:lnTo>
                      <a:pt x="207" y="536"/>
                    </a:lnTo>
                    <a:lnTo>
                      <a:pt x="216" y="539"/>
                    </a:lnTo>
                    <a:lnTo>
                      <a:pt x="222" y="544"/>
                    </a:lnTo>
                    <a:lnTo>
                      <a:pt x="224" y="548"/>
                    </a:lnTo>
                    <a:lnTo>
                      <a:pt x="224" y="554"/>
                    </a:lnTo>
                    <a:lnTo>
                      <a:pt x="224" y="557"/>
                    </a:lnTo>
                    <a:lnTo>
                      <a:pt x="222" y="563"/>
                    </a:lnTo>
                    <a:lnTo>
                      <a:pt x="213" y="572"/>
                    </a:lnTo>
                    <a:lnTo>
                      <a:pt x="197" y="577"/>
                    </a:lnTo>
                    <a:lnTo>
                      <a:pt x="180" y="583"/>
                    </a:lnTo>
                    <a:lnTo>
                      <a:pt x="165" y="583"/>
                    </a:lnTo>
                    <a:lnTo>
                      <a:pt x="154" y="583"/>
                    </a:lnTo>
                    <a:lnTo>
                      <a:pt x="151" y="580"/>
                    </a:lnTo>
                    <a:lnTo>
                      <a:pt x="148" y="575"/>
                    </a:lnTo>
                    <a:lnTo>
                      <a:pt x="145" y="566"/>
                    </a:lnTo>
                    <a:lnTo>
                      <a:pt x="142" y="536"/>
                    </a:lnTo>
                    <a:lnTo>
                      <a:pt x="139" y="521"/>
                    </a:lnTo>
                    <a:lnTo>
                      <a:pt x="133" y="510"/>
                    </a:lnTo>
                    <a:lnTo>
                      <a:pt x="127" y="507"/>
                    </a:lnTo>
                    <a:lnTo>
                      <a:pt x="118" y="501"/>
                    </a:lnTo>
                    <a:lnTo>
                      <a:pt x="109" y="501"/>
                    </a:lnTo>
                    <a:lnTo>
                      <a:pt x="97" y="498"/>
                    </a:lnTo>
                    <a:lnTo>
                      <a:pt x="83" y="501"/>
                    </a:lnTo>
                    <a:lnTo>
                      <a:pt x="71" y="507"/>
                    </a:lnTo>
                    <a:lnTo>
                      <a:pt x="60" y="518"/>
                    </a:lnTo>
                    <a:lnTo>
                      <a:pt x="48" y="530"/>
                    </a:lnTo>
                    <a:lnTo>
                      <a:pt x="35" y="548"/>
                    </a:lnTo>
                    <a:lnTo>
                      <a:pt x="27" y="566"/>
                    </a:lnTo>
                    <a:lnTo>
                      <a:pt x="12" y="607"/>
                    </a:lnTo>
                    <a:lnTo>
                      <a:pt x="3" y="654"/>
                    </a:lnTo>
                    <a:lnTo>
                      <a:pt x="0" y="698"/>
                    </a:lnTo>
                    <a:lnTo>
                      <a:pt x="3" y="722"/>
                    </a:lnTo>
                    <a:lnTo>
                      <a:pt x="6" y="739"/>
                    </a:lnTo>
                    <a:lnTo>
                      <a:pt x="12" y="760"/>
                    </a:lnTo>
                    <a:lnTo>
                      <a:pt x="18" y="774"/>
                    </a:lnTo>
                    <a:lnTo>
                      <a:pt x="29" y="789"/>
                    </a:lnTo>
                    <a:lnTo>
                      <a:pt x="42" y="800"/>
                    </a:lnTo>
                    <a:lnTo>
                      <a:pt x="60" y="813"/>
                    </a:lnTo>
                    <a:lnTo>
                      <a:pt x="77" y="822"/>
                    </a:lnTo>
                    <a:lnTo>
                      <a:pt x="122" y="836"/>
                    </a:lnTo>
                    <a:lnTo>
                      <a:pt x="168" y="848"/>
                    </a:lnTo>
                    <a:lnTo>
                      <a:pt x="216" y="854"/>
                    </a:lnTo>
                    <a:lnTo>
                      <a:pt x="262" y="857"/>
                    </a:lnTo>
                    <a:lnTo>
                      <a:pt x="304" y="857"/>
                    </a:lnTo>
                    <a:lnTo>
                      <a:pt x="336" y="854"/>
                    </a:lnTo>
                    <a:lnTo>
                      <a:pt x="350" y="848"/>
                    </a:lnTo>
                    <a:lnTo>
                      <a:pt x="365" y="839"/>
                    </a:lnTo>
                    <a:lnTo>
                      <a:pt x="383" y="828"/>
                    </a:lnTo>
                    <a:lnTo>
                      <a:pt x="401" y="813"/>
                    </a:lnTo>
                    <a:lnTo>
                      <a:pt x="436" y="774"/>
                    </a:lnTo>
                    <a:lnTo>
                      <a:pt x="472" y="731"/>
                    </a:lnTo>
                    <a:lnTo>
                      <a:pt x="504" y="680"/>
                    </a:lnTo>
                    <a:lnTo>
                      <a:pt x="530" y="634"/>
                    </a:lnTo>
                    <a:lnTo>
                      <a:pt x="548" y="592"/>
                    </a:lnTo>
                    <a:lnTo>
                      <a:pt x="554" y="572"/>
                    </a:lnTo>
                    <a:lnTo>
                      <a:pt x="554" y="557"/>
                    </a:lnTo>
                    <a:lnTo>
                      <a:pt x="551" y="512"/>
                    </a:lnTo>
                    <a:lnTo>
                      <a:pt x="536" y="450"/>
                    </a:lnTo>
                    <a:lnTo>
                      <a:pt x="518" y="375"/>
                    </a:lnTo>
                    <a:lnTo>
                      <a:pt x="498" y="292"/>
                    </a:lnTo>
                    <a:lnTo>
                      <a:pt x="456" y="145"/>
                    </a:lnTo>
                    <a:lnTo>
                      <a:pt x="430" y="62"/>
                    </a:lnTo>
                    <a:lnTo>
                      <a:pt x="424" y="54"/>
                    </a:lnTo>
                    <a:lnTo>
                      <a:pt x="415" y="48"/>
                    </a:lnTo>
                    <a:lnTo>
                      <a:pt x="389" y="30"/>
                    </a:lnTo>
                    <a:lnTo>
                      <a:pt x="353" y="12"/>
                    </a:lnTo>
                    <a:lnTo>
                      <a:pt x="333" y="6"/>
                    </a:lnTo>
                    <a:lnTo>
                      <a:pt x="313" y="3"/>
                    </a:lnTo>
                    <a:lnTo>
                      <a:pt x="288" y="0"/>
                    </a:lnTo>
                    <a:lnTo>
                      <a:pt x="265" y="0"/>
                    </a:lnTo>
                    <a:lnTo>
                      <a:pt x="242" y="3"/>
                    </a:lnTo>
                    <a:lnTo>
                      <a:pt x="219" y="9"/>
                    </a:lnTo>
                    <a:lnTo>
                      <a:pt x="197" y="22"/>
                    </a:lnTo>
                    <a:lnTo>
                      <a:pt x="174" y="36"/>
                    </a:lnTo>
                    <a:lnTo>
                      <a:pt x="154" y="54"/>
                    </a:lnTo>
                    <a:lnTo>
                      <a:pt x="136" y="80"/>
                    </a:lnTo>
                    <a:close/>
                  </a:path>
                </a:pathLst>
              </a:custGeom>
              <a:solidFill>
                <a:srgbClr val="F4D9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8" name="任意多边形 80971">
                <a:extLst>
                  <a:ext uri="{FF2B5EF4-FFF2-40B4-BE49-F238E27FC236}">
                    <a16:creationId xmlns:a16="http://schemas.microsoft.com/office/drawing/2014/main" xmlns="" id="{CF91660C-D160-411E-BD60-874347CB48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3" y="2854"/>
                <a:ext cx="34" cy="36"/>
              </a:xfrm>
              <a:custGeom>
                <a:avLst/>
                <a:gdLst>
                  <a:gd name="T0" fmla="*/ 2 w 509"/>
                  <a:gd name="T1" fmla="*/ 0 h 533"/>
                  <a:gd name="T2" fmla="*/ 2 w 509"/>
                  <a:gd name="T3" fmla="*/ 0 h 533"/>
                  <a:gd name="T4" fmla="*/ 2 w 509"/>
                  <a:gd name="T5" fmla="*/ 0 h 533"/>
                  <a:gd name="T6" fmla="*/ 2 w 509"/>
                  <a:gd name="T7" fmla="*/ 1 h 533"/>
                  <a:gd name="T8" fmla="*/ 2 w 509"/>
                  <a:gd name="T9" fmla="*/ 1 h 533"/>
                  <a:gd name="T10" fmla="*/ 2 w 509"/>
                  <a:gd name="T11" fmla="*/ 1 h 533"/>
                  <a:gd name="T12" fmla="*/ 2 w 509"/>
                  <a:gd name="T13" fmla="*/ 2 h 533"/>
                  <a:gd name="T14" fmla="*/ 2 w 509"/>
                  <a:gd name="T15" fmla="*/ 2 h 533"/>
                  <a:gd name="T16" fmla="*/ 2 w 509"/>
                  <a:gd name="T17" fmla="*/ 2 h 533"/>
                  <a:gd name="T18" fmla="*/ 2 w 509"/>
                  <a:gd name="T19" fmla="*/ 2 h 533"/>
                  <a:gd name="T20" fmla="*/ 2 w 509"/>
                  <a:gd name="T21" fmla="*/ 2 h 533"/>
                  <a:gd name="T22" fmla="*/ 2 w 509"/>
                  <a:gd name="T23" fmla="*/ 2 h 533"/>
                  <a:gd name="T24" fmla="*/ 1 w 509"/>
                  <a:gd name="T25" fmla="*/ 2 h 533"/>
                  <a:gd name="T26" fmla="*/ 1 w 509"/>
                  <a:gd name="T27" fmla="*/ 2 h 533"/>
                  <a:gd name="T28" fmla="*/ 1 w 509"/>
                  <a:gd name="T29" fmla="*/ 2 h 533"/>
                  <a:gd name="T30" fmla="*/ 1 w 509"/>
                  <a:gd name="T31" fmla="*/ 2 h 533"/>
                  <a:gd name="T32" fmla="*/ 1 w 509"/>
                  <a:gd name="T33" fmla="*/ 2 h 533"/>
                  <a:gd name="T34" fmla="*/ 1 w 509"/>
                  <a:gd name="T35" fmla="*/ 2 h 533"/>
                  <a:gd name="T36" fmla="*/ 1 w 509"/>
                  <a:gd name="T37" fmla="*/ 2 h 533"/>
                  <a:gd name="T38" fmla="*/ 0 w 509"/>
                  <a:gd name="T39" fmla="*/ 2 h 533"/>
                  <a:gd name="T40" fmla="*/ 0 w 509"/>
                  <a:gd name="T41" fmla="*/ 2 h 533"/>
                  <a:gd name="T42" fmla="*/ 0 w 509"/>
                  <a:gd name="T43" fmla="*/ 2 h 533"/>
                  <a:gd name="T44" fmla="*/ 0 w 509"/>
                  <a:gd name="T45" fmla="*/ 1 h 533"/>
                  <a:gd name="T46" fmla="*/ 0 w 509"/>
                  <a:gd name="T47" fmla="*/ 1 h 533"/>
                  <a:gd name="T48" fmla="*/ 0 w 509"/>
                  <a:gd name="T49" fmla="*/ 1 h 533"/>
                  <a:gd name="T50" fmla="*/ 0 w 509"/>
                  <a:gd name="T51" fmla="*/ 1 h 533"/>
                  <a:gd name="T52" fmla="*/ 0 w 509"/>
                  <a:gd name="T53" fmla="*/ 1 h 533"/>
                  <a:gd name="T54" fmla="*/ 0 w 509"/>
                  <a:gd name="T55" fmla="*/ 1 h 533"/>
                  <a:gd name="T56" fmla="*/ 0 w 509"/>
                  <a:gd name="T57" fmla="*/ 1 h 533"/>
                  <a:gd name="T58" fmla="*/ 0 w 509"/>
                  <a:gd name="T59" fmla="*/ 1 h 533"/>
                  <a:gd name="T60" fmla="*/ 0 w 509"/>
                  <a:gd name="T61" fmla="*/ 1 h 533"/>
                  <a:gd name="T62" fmla="*/ 0 w 509"/>
                  <a:gd name="T63" fmla="*/ 1 h 533"/>
                  <a:gd name="T64" fmla="*/ 1 w 509"/>
                  <a:gd name="T65" fmla="*/ 1 h 533"/>
                  <a:gd name="T66" fmla="*/ 1 w 509"/>
                  <a:gd name="T67" fmla="*/ 1 h 533"/>
                  <a:gd name="T68" fmla="*/ 1 w 509"/>
                  <a:gd name="T69" fmla="*/ 1 h 533"/>
                  <a:gd name="T70" fmla="*/ 1 w 509"/>
                  <a:gd name="T71" fmla="*/ 1 h 533"/>
                  <a:gd name="T72" fmla="*/ 1 w 509"/>
                  <a:gd name="T73" fmla="*/ 1 h 533"/>
                  <a:gd name="T74" fmla="*/ 1 w 509"/>
                  <a:gd name="T75" fmla="*/ 1 h 533"/>
                  <a:gd name="T76" fmla="*/ 1 w 509"/>
                  <a:gd name="T77" fmla="*/ 1 h 533"/>
                  <a:gd name="T78" fmla="*/ 1 w 509"/>
                  <a:gd name="T79" fmla="*/ 1 h 533"/>
                  <a:gd name="T80" fmla="*/ 1 w 509"/>
                  <a:gd name="T81" fmla="*/ 1 h 533"/>
                  <a:gd name="T82" fmla="*/ 1 w 509"/>
                  <a:gd name="T83" fmla="*/ 1 h 533"/>
                  <a:gd name="T84" fmla="*/ 0 w 509"/>
                  <a:gd name="T85" fmla="*/ 1 h 533"/>
                  <a:gd name="T86" fmla="*/ 0 w 509"/>
                  <a:gd name="T87" fmla="*/ 1 h 533"/>
                  <a:gd name="T88" fmla="*/ 0 w 509"/>
                  <a:gd name="T89" fmla="*/ 0 h 533"/>
                  <a:gd name="T90" fmla="*/ 1 w 509"/>
                  <a:gd name="T91" fmla="*/ 0 h 533"/>
                  <a:gd name="T92" fmla="*/ 1 w 509"/>
                  <a:gd name="T93" fmla="*/ 0 h 533"/>
                  <a:gd name="T94" fmla="*/ 1 w 509"/>
                  <a:gd name="T95" fmla="*/ 0 h 533"/>
                  <a:gd name="T96" fmla="*/ 1 w 509"/>
                  <a:gd name="T97" fmla="*/ 0 h 533"/>
                  <a:gd name="T98" fmla="*/ 2 w 509"/>
                  <a:gd name="T99" fmla="*/ 0 h 533"/>
                  <a:gd name="T100" fmla="*/ 2 w 509"/>
                  <a:gd name="T101" fmla="*/ 0 h 533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09"/>
                  <a:gd name="T154" fmla="*/ 0 h 533"/>
                  <a:gd name="T155" fmla="*/ 509 w 509"/>
                  <a:gd name="T156" fmla="*/ 533 h 533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09" h="533">
                    <a:moveTo>
                      <a:pt x="433" y="15"/>
                    </a:moveTo>
                    <a:lnTo>
                      <a:pt x="444" y="24"/>
                    </a:lnTo>
                    <a:lnTo>
                      <a:pt x="454" y="38"/>
                    </a:lnTo>
                    <a:lnTo>
                      <a:pt x="463" y="59"/>
                    </a:lnTo>
                    <a:lnTo>
                      <a:pt x="469" y="79"/>
                    </a:lnTo>
                    <a:lnTo>
                      <a:pt x="474" y="103"/>
                    </a:lnTo>
                    <a:lnTo>
                      <a:pt x="480" y="130"/>
                    </a:lnTo>
                    <a:lnTo>
                      <a:pt x="480" y="159"/>
                    </a:lnTo>
                    <a:lnTo>
                      <a:pt x="480" y="192"/>
                    </a:lnTo>
                    <a:lnTo>
                      <a:pt x="477" y="221"/>
                    </a:lnTo>
                    <a:lnTo>
                      <a:pt x="480" y="250"/>
                    </a:lnTo>
                    <a:lnTo>
                      <a:pt x="483" y="280"/>
                    </a:lnTo>
                    <a:lnTo>
                      <a:pt x="486" y="306"/>
                    </a:lnTo>
                    <a:lnTo>
                      <a:pt x="498" y="347"/>
                    </a:lnTo>
                    <a:lnTo>
                      <a:pt x="509" y="377"/>
                    </a:lnTo>
                    <a:lnTo>
                      <a:pt x="498" y="397"/>
                    </a:lnTo>
                    <a:lnTo>
                      <a:pt x="469" y="445"/>
                    </a:lnTo>
                    <a:lnTo>
                      <a:pt x="450" y="471"/>
                    </a:lnTo>
                    <a:lnTo>
                      <a:pt x="433" y="497"/>
                    </a:lnTo>
                    <a:lnTo>
                      <a:pt x="412" y="518"/>
                    </a:lnTo>
                    <a:lnTo>
                      <a:pt x="398" y="530"/>
                    </a:lnTo>
                    <a:lnTo>
                      <a:pt x="389" y="533"/>
                    </a:lnTo>
                    <a:lnTo>
                      <a:pt x="377" y="533"/>
                    </a:lnTo>
                    <a:lnTo>
                      <a:pt x="347" y="533"/>
                    </a:lnTo>
                    <a:lnTo>
                      <a:pt x="312" y="523"/>
                    </a:lnTo>
                    <a:lnTo>
                      <a:pt x="274" y="515"/>
                    </a:lnTo>
                    <a:lnTo>
                      <a:pt x="236" y="497"/>
                    </a:lnTo>
                    <a:lnTo>
                      <a:pt x="207" y="480"/>
                    </a:lnTo>
                    <a:lnTo>
                      <a:pt x="191" y="471"/>
                    </a:lnTo>
                    <a:lnTo>
                      <a:pt x="180" y="462"/>
                    </a:lnTo>
                    <a:lnTo>
                      <a:pt x="174" y="451"/>
                    </a:lnTo>
                    <a:lnTo>
                      <a:pt x="168" y="438"/>
                    </a:lnTo>
                    <a:lnTo>
                      <a:pt x="156" y="397"/>
                    </a:lnTo>
                    <a:lnTo>
                      <a:pt x="142" y="362"/>
                    </a:lnTo>
                    <a:lnTo>
                      <a:pt x="136" y="347"/>
                    </a:lnTo>
                    <a:lnTo>
                      <a:pt x="127" y="338"/>
                    </a:lnTo>
                    <a:lnTo>
                      <a:pt x="121" y="338"/>
                    </a:lnTo>
                    <a:lnTo>
                      <a:pt x="116" y="341"/>
                    </a:lnTo>
                    <a:lnTo>
                      <a:pt x="74" y="392"/>
                    </a:lnTo>
                    <a:lnTo>
                      <a:pt x="54" y="415"/>
                    </a:lnTo>
                    <a:lnTo>
                      <a:pt x="48" y="418"/>
                    </a:lnTo>
                    <a:lnTo>
                      <a:pt x="48" y="415"/>
                    </a:lnTo>
                    <a:lnTo>
                      <a:pt x="51" y="397"/>
                    </a:lnTo>
                    <a:lnTo>
                      <a:pt x="77" y="338"/>
                    </a:lnTo>
                    <a:lnTo>
                      <a:pt x="86" y="312"/>
                    </a:lnTo>
                    <a:lnTo>
                      <a:pt x="88" y="300"/>
                    </a:lnTo>
                    <a:lnTo>
                      <a:pt x="88" y="295"/>
                    </a:lnTo>
                    <a:lnTo>
                      <a:pt x="86" y="283"/>
                    </a:lnTo>
                    <a:lnTo>
                      <a:pt x="77" y="277"/>
                    </a:lnTo>
                    <a:lnTo>
                      <a:pt x="65" y="277"/>
                    </a:lnTo>
                    <a:lnTo>
                      <a:pt x="51" y="277"/>
                    </a:lnTo>
                    <a:lnTo>
                      <a:pt x="36" y="286"/>
                    </a:lnTo>
                    <a:lnTo>
                      <a:pt x="21" y="295"/>
                    </a:lnTo>
                    <a:lnTo>
                      <a:pt x="9" y="309"/>
                    </a:lnTo>
                    <a:lnTo>
                      <a:pt x="0" y="327"/>
                    </a:lnTo>
                    <a:lnTo>
                      <a:pt x="3" y="312"/>
                    </a:lnTo>
                    <a:lnTo>
                      <a:pt x="15" y="277"/>
                    </a:lnTo>
                    <a:lnTo>
                      <a:pt x="21" y="259"/>
                    </a:lnTo>
                    <a:lnTo>
                      <a:pt x="33" y="238"/>
                    </a:lnTo>
                    <a:lnTo>
                      <a:pt x="45" y="224"/>
                    </a:lnTo>
                    <a:lnTo>
                      <a:pt x="56" y="212"/>
                    </a:lnTo>
                    <a:lnTo>
                      <a:pt x="74" y="203"/>
                    </a:lnTo>
                    <a:lnTo>
                      <a:pt x="88" y="203"/>
                    </a:lnTo>
                    <a:lnTo>
                      <a:pt x="103" y="209"/>
                    </a:lnTo>
                    <a:lnTo>
                      <a:pt x="119" y="218"/>
                    </a:lnTo>
                    <a:lnTo>
                      <a:pt x="130" y="230"/>
                    </a:lnTo>
                    <a:lnTo>
                      <a:pt x="139" y="241"/>
                    </a:lnTo>
                    <a:lnTo>
                      <a:pt x="145" y="256"/>
                    </a:lnTo>
                    <a:lnTo>
                      <a:pt x="148" y="271"/>
                    </a:lnTo>
                    <a:lnTo>
                      <a:pt x="151" y="286"/>
                    </a:lnTo>
                    <a:lnTo>
                      <a:pt x="153" y="295"/>
                    </a:lnTo>
                    <a:lnTo>
                      <a:pt x="159" y="297"/>
                    </a:lnTo>
                    <a:lnTo>
                      <a:pt x="168" y="300"/>
                    </a:lnTo>
                    <a:lnTo>
                      <a:pt x="174" y="300"/>
                    </a:lnTo>
                    <a:lnTo>
                      <a:pt x="183" y="297"/>
                    </a:lnTo>
                    <a:lnTo>
                      <a:pt x="191" y="292"/>
                    </a:lnTo>
                    <a:lnTo>
                      <a:pt x="197" y="286"/>
                    </a:lnTo>
                    <a:lnTo>
                      <a:pt x="204" y="271"/>
                    </a:lnTo>
                    <a:lnTo>
                      <a:pt x="207" y="259"/>
                    </a:lnTo>
                    <a:lnTo>
                      <a:pt x="204" y="247"/>
                    </a:lnTo>
                    <a:lnTo>
                      <a:pt x="197" y="235"/>
                    </a:lnTo>
                    <a:lnTo>
                      <a:pt x="185" y="224"/>
                    </a:lnTo>
                    <a:lnTo>
                      <a:pt x="168" y="209"/>
                    </a:lnTo>
                    <a:lnTo>
                      <a:pt x="124" y="176"/>
                    </a:lnTo>
                    <a:lnTo>
                      <a:pt x="112" y="165"/>
                    </a:lnTo>
                    <a:lnTo>
                      <a:pt x="100" y="150"/>
                    </a:lnTo>
                    <a:lnTo>
                      <a:pt x="94" y="135"/>
                    </a:lnTo>
                    <a:lnTo>
                      <a:pt x="91" y="118"/>
                    </a:lnTo>
                    <a:lnTo>
                      <a:pt x="91" y="98"/>
                    </a:lnTo>
                    <a:lnTo>
                      <a:pt x="94" y="79"/>
                    </a:lnTo>
                    <a:lnTo>
                      <a:pt x="103" y="62"/>
                    </a:lnTo>
                    <a:lnTo>
                      <a:pt x="116" y="47"/>
                    </a:lnTo>
                    <a:lnTo>
                      <a:pt x="124" y="41"/>
                    </a:lnTo>
                    <a:lnTo>
                      <a:pt x="139" y="36"/>
                    </a:lnTo>
                    <a:lnTo>
                      <a:pt x="174" y="24"/>
                    </a:lnTo>
                    <a:lnTo>
                      <a:pt x="221" y="12"/>
                    </a:lnTo>
                    <a:lnTo>
                      <a:pt x="274" y="4"/>
                    </a:lnTo>
                    <a:lnTo>
                      <a:pt x="324" y="0"/>
                    </a:lnTo>
                    <a:lnTo>
                      <a:pt x="372" y="0"/>
                    </a:lnTo>
                    <a:lnTo>
                      <a:pt x="392" y="0"/>
                    </a:lnTo>
                    <a:lnTo>
                      <a:pt x="409" y="4"/>
                    </a:lnTo>
                    <a:lnTo>
                      <a:pt x="424" y="9"/>
                    </a:lnTo>
                    <a:lnTo>
                      <a:pt x="433" y="15"/>
                    </a:lnTo>
                    <a:close/>
                  </a:path>
                </a:pathLst>
              </a:custGeom>
              <a:solidFill>
                <a:srgbClr val="ECB7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9" name="任意多边形 80972">
                <a:extLst>
                  <a:ext uri="{FF2B5EF4-FFF2-40B4-BE49-F238E27FC236}">
                    <a16:creationId xmlns:a16="http://schemas.microsoft.com/office/drawing/2014/main" xmlns="" id="{C627DD98-0151-45F0-A0E5-DE2807F97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6" y="2873"/>
                <a:ext cx="27" cy="20"/>
              </a:xfrm>
              <a:custGeom>
                <a:avLst/>
                <a:gdLst>
                  <a:gd name="T0" fmla="*/ 1 w 403"/>
                  <a:gd name="T1" fmla="*/ 1 h 305"/>
                  <a:gd name="T2" fmla="*/ 1 w 403"/>
                  <a:gd name="T3" fmla="*/ 0 h 305"/>
                  <a:gd name="T4" fmla="*/ 1 w 403"/>
                  <a:gd name="T5" fmla="*/ 0 h 305"/>
                  <a:gd name="T6" fmla="*/ 0 w 403"/>
                  <a:gd name="T7" fmla="*/ 0 h 305"/>
                  <a:gd name="T8" fmla="*/ 0 w 403"/>
                  <a:gd name="T9" fmla="*/ 0 h 305"/>
                  <a:gd name="T10" fmla="*/ 0 w 403"/>
                  <a:gd name="T11" fmla="*/ 0 h 305"/>
                  <a:gd name="T12" fmla="*/ 0 w 403"/>
                  <a:gd name="T13" fmla="*/ 0 h 305"/>
                  <a:gd name="T14" fmla="*/ 0 w 403"/>
                  <a:gd name="T15" fmla="*/ 0 h 305"/>
                  <a:gd name="T16" fmla="*/ 0 w 403"/>
                  <a:gd name="T17" fmla="*/ 1 h 305"/>
                  <a:gd name="T18" fmla="*/ 0 w 403"/>
                  <a:gd name="T19" fmla="*/ 1 h 305"/>
                  <a:gd name="T20" fmla="*/ 0 w 403"/>
                  <a:gd name="T21" fmla="*/ 1 h 305"/>
                  <a:gd name="T22" fmla="*/ 0 w 403"/>
                  <a:gd name="T23" fmla="*/ 1 h 305"/>
                  <a:gd name="T24" fmla="*/ 0 w 403"/>
                  <a:gd name="T25" fmla="*/ 1 h 305"/>
                  <a:gd name="T26" fmla="*/ 1 w 403"/>
                  <a:gd name="T27" fmla="*/ 1 h 305"/>
                  <a:gd name="T28" fmla="*/ 1 w 403"/>
                  <a:gd name="T29" fmla="*/ 1 h 305"/>
                  <a:gd name="T30" fmla="*/ 1 w 403"/>
                  <a:gd name="T31" fmla="*/ 1 h 305"/>
                  <a:gd name="T32" fmla="*/ 1 w 403"/>
                  <a:gd name="T33" fmla="*/ 1 h 305"/>
                  <a:gd name="T34" fmla="*/ 2 w 403"/>
                  <a:gd name="T35" fmla="*/ 1 h 305"/>
                  <a:gd name="T36" fmla="*/ 2 w 403"/>
                  <a:gd name="T37" fmla="*/ 1 h 305"/>
                  <a:gd name="T38" fmla="*/ 1 w 403"/>
                  <a:gd name="T39" fmla="*/ 1 h 305"/>
                  <a:gd name="T40" fmla="*/ 1 w 403"/>
                  <a:gd name="T41" fmla="*/ 1 h 305"/>
                  <a:gd name="T42" fmla="*/ 1 w 403"/>
                  <a:gd name="T43" fmla="*/ 1 h 305"/>
                  <a:gd name="T44" fmla="*/ 0 w 403"/>
                  <a:gd name="T45" fmla="*/ 1 h 305"/>
                  <a:gd name="T46" fmla="*/ 0 w 403"/>
                  <a:gd name="T47" fmla="*/ 1 h 305"/>
                  <a:gd name="T48" fmla="*/ 0 w 403"/>
                  <a:gd name="T49" fmla="*/ 1 h 305"/>
                  <a:gd name="T50" fmla="*/ 0 w 403"/>
                  <a:gd name="T51" fmla="*/ 1 h 305"/>
                  <a:gd name="T52" fmla="*/ 0 w 403"/>
                  <a:gd name="T53" fmla="*/ 1 h 305"/>
                  <a:gd name="T54" fmla="*/ 0 w 403"/>
                  <a:gd name="T55" fmla="*/ 1 h 305"/>
                  <a:gd name="T56" fmla="*/ 0 w 403"/>
                  <a:gd name="T57" fmla="*/ 0 h 305"/>
                  <a:gd name="T58" fmla="*/ 0 w 403"/>
                  <a:gd name="T59" fmla="*/ 0 h 305"/>
                  <a:gd name="T60" fmla="*/ 0 w 403"/>
                  <a:gd name="T61" fmla="*/ 0 h 305"/>
                  <a:gd name="T62" fmla="*/ 0 w 403"/>
                  <a:gd name="T63" fmla="*/ 0 h 305"/>
                  <a:gd name="T64" fmla="*/ 0 w 403"/>
                  <a:gd name="T65" fmla="*/ 0 h 305"/>
                  <a:gd name="T66" fmla="*/ 1 w 403"/>
                  <a:gd name="T67" fmla="*/ 0 h 305"/>
                  <a:gd name="T68" fmla="*/ 1 w 403"/>
                  <a:gd name="T69" fmla="*/ 0 h 305"/>
                  <a:gd name="T70" fmla="*/ 1 w 403"/>
                  <a:gd name="T71" fmla="*/ 1 h 305"/>
                  <a:gd name="T72" fmla="*/ 1 w 403"/>
                  <a:gd name="T73" fmla="*/ 1 h 305"/>
                  <a:gd name="T74" fmla="*/ 1 w 403"/>
                  <a:gd name="T75" fmla="*/ 1 h 305"/>
                  <a:gd name="T76" fmla="*/ 1 w 403"/>
                  <a:gd name="T77" fmla="*/ 1 h 305"/>
                  <a:gd name="T78" fmla="*/ 1 w 403"/>
                  <a:gd name="T79" fmla="*/ 0 h 305"/>
                  <a:gd name="T80" fmla="*/ 1 w 403"/>
                  <a:gd name="T81" fmla="*/ 0 h 305"/>
                  <a:gd name="T82" fmla="*/ 1 w 403"/>
                  <a:gd name="T83" fmla="*/ 1 h 305"/>
                  <a:gd name="T84" fmla="*/ 1 w 403"/>
                  <a:gd name="T85" fmla="*/ 1 h 305"/>
                  <a:gd name="T86" fmla="*/ 1 w 403"/>
                  <a:gd name="T87" fmla="*/ 1 h 305"/>
                  <a:gd name="T88" fmla="*/ 1 w 403"/>
                  <a:gd name="T89" fmla="*/ 1 h 305"/>
                  <a:gd name="T90" fmla="*/ 1 w 403"/>
                  <a:gd name="T91" fmla="*/ 1 h 305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403"/>
                  <a:gd name="T139" fmla="*/ 0 h 305"/>
                  <a:gd name="T140" fmla="*/ 403 w 403"/>
                  <a:gd name="T141" fmla="*/ 305 h 305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403" h="305">
                    <a:moveTo>
                      <a:pt x="141" y="140"/>
                    </a:moveTo>
                    <a:lnTo>
                      <a:pt x="135" y="129"/>
                    </a:lnTo>
                    <a:lnTo>
                      <a:pt x="132" y="117"/>
                    </a:lnTo>
                    <a:lnTo>
                      <a:pt x="129" y="88"/>
                    </a:lnTo>
                    <a:lnTo>
                      <a:pt x="129" y="71"/>
                    </a:lnTo>
                    <a:lnTo>
                      <a:pt x="123" y="55"/>
                    </a:lnTo>
                    <a:lnTo>
                      <a:pt x="117" y="43"/>
                    </a:lnTo>
                    <a:lnTo>
                      <a:pt x="103" y="32"/>
                    </a:lnTo>
                    <a:lnTo>
                      <a:pt x="97" y="26"/>
                    </a:lnTo>
                    <a:lnTo>
                      <a:pt x="88" y="23"/>
                    </a:lnTo>
                    <a:lnTo>
                      <a:pt x="83" y="23"/>
                    </a:lnTo>
                    <a:lnTo>
                      <a:pt x="73" y="26"/>
                    </a:lnTo>
                    <a:lnTo>
                      <a:pt x="61" y="35"/>
                    </a:lnTo>
                    <a:lnTo>
                      <a:pt x="50" y="49"/>
                    </a:lnTo>
                    <a:lnTo>
                      <a:pt x="41" y="68"/>
                    </a:lnTo>
                    <a:lnTo>
                      <a:pt x="35" y="88"/>
                    </a:lnTo>
                    <a:lnTo>
                      <a:pt x="29" y="114"/>
                    </a:lnTo>
                    <a:lnTo>
                      <a:pt x="26" y="138"/>
                    </a:lnTo>
                    <a:lnTo>
                      <a:pt x="23" y="179"/>
                    </a:lnTo>
                    <a:lnTo>
                      <a:pt x="23" y="194"/>
                    </a:lnTo>
                    <a:lnTo>
                      <a:pt x="23" y="208"/>
                    </a:lnTo>
                    <a:lnTo>
                      <a:pt x="29" y="220"/>
                    </a:lnTo>
                    <a:lnTo>
                      <a:pt x="38" y="232"/>
                    </a:lnTo>
                    <a:lnTo>
                      <a:pt x="50" y="240"/>
                    </a:lnTo>
                    <a:lnTo>
                      <a:pt x="70" y="253"/>
                    </a:lnTo>
                    <a:lnTo>
                      <a:pt x="97" y="262"/>
                    </a:lnTo>
                    <a:lnTo>
                      <a:pt x="126" y="270"/>
                    </a:lnTo>
                    <a:lnTo>
                      <a:pt x="158" y="276"/>
                    </a:lnTo>
                    <a:lnTo>
                      <a:pt x="191" y="282"/>
                    </a:lnTo>
                    <a:lnTo>
                      <a:pt x="223" y="285"/>
                    </a:lnTo>
                    <a:lnTo>
                      <a:pt x="253" y="285"/>
                    </a:lnTo>
                    <a:lnTo>
                      <a:pt x="276" y="285"/>
                    </a:lnTo>
                    <a:lnTo>
                      <a:pt x="297" y="279"/>
                    </a:lnTo>
                    <a:lnTo>
                      <a:pt x="317" y="267"/>
                    </a:lnTo>
                    <a:lnTo>
                      <a:pt x="353" y="237"/>
                    </a:lnTo>
                    <a:lnTo>
                      <a:pt x="403" y="200"/>
                    </a:lnTo>
                    <a:lnTo>
                      <a:pt x="371" y="234"/>
                    </a:lnTo>
                    <a:lnTo>
                      <a:pt x="344" y="267"/>
                    </a:lnTo>
                    <a:lnTo>
                      <a:pt x="314" y="297"/>
                    </a:lnTo>
                    <a:lnTo>
                      <a:pt x="306" y="299"/>
                    </a:lnTo>
                    <a:lnTo>
                      <a:pt x="291" y="302"/>
                    </a:lnTo>
                    <a:lnTo>
                      <a:pt x="259" y="305"/>
                    </a:lnTo>
                    <a:lnTo>
                      <a:pt x="214" y="302"/>
                    </a:lnTo>
                    <a:lnTo>
                      <a:pt x="165" y="297"/>
                    </a:lnTo>
                    <a:lnTo>
                      <a:pt x="117" y="288"/>
                    </a:lnTo>
                    <a:lnTo>
                      <a:pt x="76" y="273"/>
                    </a:lnTo>
                    <a:lnTo>
                      <a:pt x="55" y="265"/>
                    </a:lnTo>
                    <a:lnTo>
                      <a:pt x="41" y="256"/>
                    </a:lnTo>
                    <a:lnTo>
                      <a:pt x="29" y="247"/>
                    </a:lnTo>
                    <a:lnTo>
                      <a:pt x="20" y="237"/>
                    </a:lnTo>
                    <a:lnTo>
                      <a:pt x="12" y="220"/>
                    </a:lnTo>
                    <a:lnTo>
                      <a:pt x="6" y="203"/>
                    </a:lnTo>
                    <a:lnTo>
                      <a:pt x="3" y="185"/>
                    </a:lnTo>
                    <a:lnTo>
                      <a:pt x="0" y="168"/>
                    </a:lnTo>
                    <a:lnTo>
                      <a:pt x="0" y="149"/>
                    </a:lnTo>
                    <a:lnTo>
                      <a:pt x="3" y="132"/>
                    </a:lnTo>
                    <a:lnTo>
                      <a:pt x="15" y="97"/>
                    </a:lnTo>
                    <a:lnTo>
                      <a:pt x="29" y="49"/>
                    </a:lnTo>
                    <a:lnTo>
                      <a:pt x="41" y="20"/>
                    </a:lnTo>
                    <a:lnTo>
                      <a:pt x="47" y="11"/>
                    </a:lnTo>
                    <a:lnTo>
                      <a:pt x="52" y="6"/>
                    </a:lnTo>
                    <a:lnTo>
                      <a:pt x="61" y="0"/>
                    </a:lnTo>
                    <a:lnTo>
                      <a:pt x="70" y="0"/>
                    </a:lnTo>
                    <a:lnTo>
                      <a:pt x="83" y="0"/>
                    </a:lnTo>
                    <a:lnTo>
                      <a:pt x="91" y="0"/>
                    </a:lnTo>
                    <a:lnTo>
                      <a:pt x="103" y="6"/>
                    </a:lnTo>
                    <a:lnTo>
                      <a:pt x="112" y="14"/>
                    </a:lnTo>
                    <a:lnTo>
                      <a:pt x="129" y="32"/>
                    </a:lnTo>
                    <a:lnTo>
                      <a:pt x="141" y="55"/>
                    </a:lnTo>
                    <a:lnTo>
                      <a:pt x="147" y="85"/>
                    </a:lnTo>
                    <a:lnTo>
                      <a:pt x="155" y="117"/>
                    </a:lnTo>
                    <a:lnTo>
                      <a:pt x="161" y="132"/>
                    </a:lnTo>
                    <a:lnTo>
                      <a:pt x="171" y="146"/>
                    </a:lnTo>
                    <a:lnTo>
                      <a:pt x="182" y="156"/>
                    </a:lnTo>
                    <a:lnTo>
                      <a:pt x="200" y="162"/>
                    </a:lnTo>
                    <a:lnTo>
                      <a:pt x="211" y="159"/>
                    </a:lnTo>
                    <a:lnTo>
                      <a:pt x="223" y="156"/>
                    </a:lnTo>
                    <a:lnTo>
                      <a:pt x="238" y="146"/>
                    </a:lnTo>
                    <a:lnTo>
                      <a:pt x="253" y="132"/>
                    </a:lnTo>
                    <a:lnTo>
                      <a:pt x="282" y="100"/>
                    </a:lnTo>
                    <a:lnTo>
                      <a:pt x="314" y="55"/>
                    </a:lnTo>
                    <a:lnTo>
                      <a:pt x="306" y="74"/>
                    </a:lnTo>
                    <a:lnTo>
                      <a:pt x="285" y="111"/>
                    </a:lnTo>
                    <a:lnTo>
                      <a:pt x="271" y="132"/>
                    </a:lnTo>
                    <a:lnTo>
                      <a:pt x="253" y="152"/>
                    </a:lnTo>
                    <a:lnTo>
                      <a:pt x="235" y="168"/>
                    </a:lnTo>
                    <a:lnTo>
                      <a:pt x="223" y="173"/>
                    </a:lnTo>
                    <a:lnTo>
                      <a:pt x="211" y="176"/>
                    </a:lnTo>
                    <a:lnTo>
                      <a:pt x="203" y="176"/>
                    </a:lnTo>
                    <a:lnTo>
                      <a:pt x="191" y="176"/>
                    </a:lnTo>
                    <a:lnTo>
                      <a:pt x="174" y="170"/>
                    </a:lnTo>
                    <a:lnTo>
                      <a:pt x="155" y="159"/>
                    </a:lnTo>
                    <a:lnTo>
                      <a:pt x="141" y="140"/>
                    </a:lnTo>
                    <a:close/>
                  </a:path>
                </a:pathLst>
              </a:custGeom>
              <a:solidFill>
                <a:srgbClr val="B07C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0" name="任意多边形 80973">
                <a:extLst>
                  <a:ext uri="{FF2B5EF4-FFF2-40B4-BE49-F238E27FC236}">
                    <a16:creationId xmlns:a16="http://schemas.microsoft.com/office/drawing/2014/main" xmlns="" id="{49C78DD9-DA62-4CDA-90BB-B7A4577CEC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2" y="2867"/>
                <a:ext cx="19" cy="23"/>
              </a:xfrm>
              <a:custGeom>
                <a:avLst/>
                <a:gdLst>
                  <a:gd name="T0" fmla="*/ 1 w 279"/>
                  <a:gd name="T1" fmla="*/ 1 h 350"/>
                  <a:gd name="T2" fmla="*/ 1 w 279"/>
                  <a:gd name="T3" fmla="*/ 1 h 350"/>
                  <a:gd name="T4" fmla="*/ 1 w 279"/>
                  <a:gd name="T5" fmla="*/ 1 h 350"/>
                  <a:gd name="T6" fmla="*/ 1 w 279"/>
                  <a:gd name="T7" fmla="*/ 0 h 350"/>
                  <a:gd name="T8" fmla="*/ 1 w 279"/>
                  <a:gd name="T9" fmla="*/ 0 h 350"/>
                  <a:gd name="T10" fmla="*/ 1 w 279"/>
                  <a:gd name="T11" fmla="*/ 0 h 350"/>
                  <a:gd name="T12" fmla="*/ 1 w 279"/>
                  <a:gd name="T13" fmla="*/ 0 h 350"/>
                  <a:gd name="T14" fmla="*/ 0 w 279"/>
                  <a:gd name="T15" fmla="*/ 0 h 350"/>
                  <a:gd name="T16" fmla="*/ 0 w 279"/>
                  <a:gd name="T17" fmla="*/ 0 h 350"/>
                  <a:gd name="T18" fmla="*/ 0 w 279"/>
                  <a:gd name="T19" fmla="*/ 0 h 350"/>
                  <a:gd name="T20" fmla="*/ 0 w 279"/>
                  <a:gd name="T21" fmla="*/ 0 h 350"/>
                  <a:gd name="T22" fmla="*/ 0 w 279"/>
                  <a:gd name="T23" fmla="*/ 1 h 350"/>
                  <a:gd name="T24" fmla="*/ 0 w 279"/>
                  <a:gd name="T25" fmla="*/ 1 h 350"/>
                  <a:gd name="T26" fmla="*/ 0 w 279"/>
                  <a:gd name="T27" fmla="*/ 1 h 350"/>
                  <a:gd name="T28" fmla="*/ 0 w 279"/>
                  <a:gd name="T29" fmla="*/ 1 h 350"/>
                  <a:gd name="T30" fmla="*/ 0 w 279"/>
                  <a:gd name="T31" fmla="*/ 2 h 350"/>
                  <a:gd name="T32" fmla="*/ 0 w 279"/>
                  <a:gd name="T33" fmla="*/ 2 h 350"/>
                  <a:gd name="T34" fmla="*/ 0 w 279"/>
                  <a:gd name="T35" fmla="*/ 2 h 350"/>
                  <a:gd name="T36" fmla="*/ 0 w 279"/>
                  <a:gd name="T37" fmla="*/ 1 h 350"/>
                  <a:gd name="T38" fmla="*/ 0 w 279"/>
                  <a:gd name="T39" fmla="*/ 1 h 350"/>
                  <a:gd name="T40" fmla="*/ 0 w 279"/>
                  <a:gd name="T41" fmla="*/ 1 h 350"/>
                  <a:gd name="T42" fmla="*/ 0 w 279"/>
                  <a:gd name="T43" fmla="*/ 1 h 350"/>
                  <a:gd name="T44" fmla="*/ 0 w 279"/>
                  <a:gd name="T45" fmla="*/ 1 h 350"/>
                  <a:gd name="T46" fmla="*/ 0 w 279"/>
                  <a:gd name="T47" fmla="*/ 0 h 350"/>
                  <a:gd name="T48" fmla="*/ 0 w 279"/>
                  <a:gd name="T49" fmla="*/ 0 h 350"/>
                  <a:gd name="T50" fmla="*/ 0 w 279"/>
                  <a:gd name="T51" fmla="*/ 0 h 350"/>
                  <a:gd name="T52" fmla="*/ 0 w 279"/>
                  <a:gd name="T53" fmla="*/ 0 h 350"/>
                  <a:gd name="T54" fmla="*/ 0 w 279"/>
                  <a:gd name="T55" fmla="*/ 0 h 350"/>
                  <a:gd name="T56" fmla="*/ 1 w 279"/>
                  <a:gd name="T57" fmla="*/ 0 h 350"/>
                  <a:gd name="T58" fmla="*/ 1 w 279"/>
                  <a:gd name="T59" fmla="*/ 0 h 350"/>
                  <a:gd name="T60" fmla="*/ 1 w 279"/>
                  <a:gd name="T61" fmla="*/ 0 h 350"/>
                  <a:gd name="T62" fmla="*/ 1 w 279"/>
                  <a:gd name="T63" fmla="*/ 0 h 350"/>
                  <a:gd name="T64" fmla="*/ 1 w 279"/>
                  <a:gd name="T65" fmla="*/ 1 h 350"/>
                  <a:gd name="T66" fmla="*/ 1 w 279"/>
                  <a:gd name="T67" fmla="*/ 1 h 350"/>
                  <a:gd name="T68" fmla="*/ 1 w 279"/>
                  <a:gd name="T69" fmla="*/ 1 h 35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79"/>
                  <a:gd name="T106" fmla="*/ 0 h 350"/>
                  <a:gd name="T107" fmla="*/ 279 w 279"/>
                  <a:gd name="T108" fmla="*/ 350 h 35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79" h="350">
                    <a:moveTo>
                      <a:pt x="279" y="155"/>
                    </a:moveTo>
                    <a:lnTo>
                      <a:pt x="230" y="152"/>
                    </a:lnTo>
                    <a:lnTo>
                      <a:pt x="202" y="149"/>
                    </a:lnTo>
                    <a:lnTo>
                      <a:pt x="182" y="143"/>
                    </a:lnTo>
                    <a:lnTo>
                      <a:pt x="173" y="137"/>
                    </a:lnTo>
                    <a:lnTo>
                      <a:pt x="162" y="123"/>
                    </a:lnTo>
                    <a:lnTo>
                      <a:pt x="156" y="108"/>
                    </a:lnTo>
                    <a:lnTo>
                      <a:pt x="156" y="94"/>
                    </a:lnTo>
                    <a:lnTo>
                      <a:pt x="159" y="73"/>
                    </a:lnTo>
                    <a:lnTo>
                      <a:pt x="156" y="52"/>
                    </a:lnTo>
                    <a:lnTo>
                      <a:pt x="153" y="43"/>
                    </a:lnTo>
                    <a:lnTo>
                      <a:pt x="150" y="35"/>
                    </a:lnTo>
                    <a:lnTo>
                      <a:pt x="141" y="26"/>
                    </a:lnTo>
                    <a:lnTo>
                      <a:pt x="129" y="20"/>
                    </a:lnTo>
                    <a:lnTo>
                      <a:pt x="117" y="14"/>
                    </a:lnTo>
                    <a:lnTo>
                      <a:pt x="103" y="11"/>
                    </a:lnTo>
                    <a:lnTo>
                      <a:pt x="91" y="11"/>
                    </a:lnTo>
                    <a:lnTo>
                      <a:pt x="79" y="17"/>
                    </a:lnTo>
                    <a:lnTo>
                      <a:pt x="68" y="23"/>
                    </a:lnTo>
                    <a:lnTo>
                      <a:pt x="59" y="32"/>
                    </a:lnTo>
                    <a:lnTo>
                      <a:pt x="50" y="40"/>
                    </a:lnTo>
                    <a:lnTo>
                      <a:pt x="43" y="55"/>
                    </a:lnTo>
                    <a:lnTo>
                      <a:pt x="32" y="94"/>
                    </a:lnTo>
                    <a:lnTo>
                      <a:pt x="20" y="140"/>
                    </a:lnTo>
                    <a:lnTo>
                      <a:pt x="11" y="188"/>
                    </a:lnTo>
                    <a:lnTo>
                      <a:pt x="8" y="217"/>
                    </a:lnTo>
                    <a:lnTo>
                      <a:pt x="11" y="229"/>
                    </a:lnTo>
                    <a:lnTo>
                      <a:pt x="17" y="247"/>
                    </a:lnTo>
                    <a:lnTo>
                      <a:pt x="35" y="279"/>
                    </a:lnTo>
                    <a:lnTo>
                      <a:pt x="56" y="311"/>
                    </a:lnTo>
                    <a:lnTo>
                      <a:pt x="73" y="328"/>
                    </a:lnTo>
                    <a:lnTo>
                      <a:pt x="94" y="344"/>
                    </a:lnTo>
                    <a:lnTo>
                      <a:pt x="97" y="350"/>
                    </a:lnTo>
                    <a:lnTo>
                      <a:pt x="100" y="350"/>
                    </a:lnTo>
                    <a:lnTo>
                      <a:pt x="97" y="350"/>
                    </a:lnTo>
                    <a:lnTo>
                      <a:pt x="82" y="344"/>
                    </a:lnTo>
                    <a:lnTo>
                      <a:pt x="68" y="338"/>
                    </a:lnTo>
                    <a:lnTo>
                      <a:pt x="50" y="325"/>
                    </a:lnTo>
                    <a:lnTo>
                      <a:pt x="35" y="311"/>
                    </a:lnTo>
                    <a:lnTo>
                      <a:pt x="17" y="291"/>
                    </a:lnTo>
                    <a:lnTo>
                      <a:pt x="8" y="264"/>
                    </a:lnTo>
                    <a:lnTo>
                      <a:pt x="3" y="247"/>
                    </a:lnTo>
                    <a:lnTo>
                      <a:pt x="0" y="231"/>
                    </a:lnTo>
                    <a:lnTo>
                      <a:pt x="0" y="202"/>
                    </a:lnTo>
                    <a:lnTo>
                      <a:pt x="3" y="173"/>
                    </a:lnTo>
                    <a:lnTo>
                      <a:pt x="6" y="143"/>
                    </a:lnTo>
                    <a:lnTo>
                      <a:pt x="11" y="117"/>
                    </a:lnTo>
                    <a:lnTo>
                      <a:pt x="17" y="88"/>
                    </a:lnTo>
                    <a:lnTo>
                      <a:pt x="26" y="64"/>
                    </a:lnTo>
                    <a:lnTo>
                      <a:pt x="35" y="43"/>
                    </a:lnTo>
                    <a:lnTo>
                      <a:pt x="43" y="26"/>
                    </a:lnTo>
                    <a:lnTo>
                      <a:pt x="56" y="14"/>
                    </a:lnTo>
                    <a:lnTo>
                      <a:pt x="68" y="5"/>
                    </a:lnTo>
                    <a:lnTo>
                      <a:pt x="79" y="3"/>
                    </a:lnTo>
                    <a:lnTo>
                      <a:pt x="91" y="0"/>
                    </a:lnTo>
                    <a:lnTo>
                      <a:pt x="103" y="0"/>
                    </a:lnTo>
                    <a:lnTo>
                      <a:pt x="114" y="0"/>
                    </a:lnTo>
                    <a:lnTo>
                      <a:pt x="126" y="5"/>
                    </a:lnTo>
                    <a:lnTo>
                      <a:pt x="136" y="8"/>
                    </a:lnTo>
                    <a:lnTo>
                      <a:pt x="150" y="23"/>
                    </a:lnTo>
                    <a:lnTo>
                      <a:pt x="159" y="40"/>
                    </a:lnTo>
                    <a:lnTo>
                      <a:pt x="165" y="58"/>
                    </a:lnTo>
                    <a:lnTo>
                      <a:pt x="165" y="76"/>
                    </a:lnTo>
                    <a:lnTo>
                      <a:pt x="165" y="97"/>
                    </a:lnTo>
                    <a:lnTo>
                      <a:pt x="170" y="111"/>
                    </a:lnTo>
                    <a:lnTo>
                      <a:pt x="176" y="123"/>
                    </a:lnTo>
                    <a:lnTo>
                      <a:pt x="185" y="129"/>
                    </a:lnTo>
                    <a:lnTo>
                      <a:pt x="244" y="143"/>
                    </a:lnTo>
                    <a:lnTo>
                      <a:pt x="273" y="152"/>
                    </a:lnTo>
                    <a:lnTo>
                      <a:pt x="279" y="155"/>
                    </a:lnTo>
                    <a:close/>
                  </a:path>
                </a:pathLst>
              </a:custGeom>
              <a:solidFill>
                <a:srgbClr val="B07C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1" name="任意多边形 80974">
                <a:extLst>
                  <a:ext uri="{FF2B5EF4-FFF2-40B4-BE49-F238E27FC236}">
                    <a16:creationId xmlns:a16="http://schemas.microsoft.com/office/drawing/2014/main" xmlns="" id="{C2405DD7-83B0-44D3-AEBB-5BDE6A2AA9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2845"/>
                <a:ext cx="27" cy="43"/>
              </a:xfrm>
              <a:custGeom>
                <a:avLst/>
                <a:gdLst>
                  <a:gd name="T0" fmla="*/ 0 w 398"/>
                  <a:gd name="T1" fmla="*/ 1 h 638"/>
                  <a:gd name="T2" fmla="*/ 0 w 398"/>
                  <a:gd name="T3" fmla="*/ 1 h 638"/>
                  <a:gd name="T4" fmla="*/ 0 w 398"/>
                  <a:gd name="T5" fmla="*/ 1 h 638"/>
                  <a:gd name="T6" fmla="*/ 0 w 398"/>
                  <a:gd name="T7" fmla="*/ 1 h 638"/>
                  <a:gd name="T8" fmla="*/ 0 w 398"/>
                  <a:gd name="T9" fmla="*/ 1 h 638"/>
                  <a:gd name="T10" fmla="*/ 1 w 398"/>
                  <a:gd name="T11" fmla="*/ 1 h 638"/>
                  <a:gd name="T12" fmla="*/ 1 w 398"/>
                  <a:gd name="T13" fmla="*/ 2 h 638"/>
                  <a:gd name="T14" fmla="*/ 1 w 398"/>
                  <a:gd name="T15" fmla="*/ 2 h 638"/>
                  <a:gd name="T16" fmla="*/ 1 w 398"/>
                  <a:gd name="T17" fmla="*/ 2 h 638"/>
                  <a:gd name="T18" fmla="*/ 1 w 398"/>
                  <a:gd name="T19" fmla="*/ 2 h 638"/>
                  <a:gd name="T20" fmla="*/ 1 w 398"/>
                  <a:gd name="T21" fmla="*/ 2 h 638"/>
                  <a:gd name="T22" fmla="*/ 1 w 398"/>
                  <a:gd name="T23" fmla="*/ 2 h 638"/>
                  <a:gd name="T24" fmla="*/ 1 w 398"/>
                  <a:gd name="T25" fmla="*/ 3 h 638"/>
                  <a:gd name="T26" fmla="*/ 1 w 398"/>
                  <a:gd name="T27" fmla="*/ 3 h 638"/>
                  <a:gd name="T28" fmla="*/ 1 w 398"/>
                  <a:gd name="T29" fmla="*/ 3 h 638"/>
                  <a:gd name="T30" fmla="*/ 1 w 398"/>
                  <a:gd name="T31" fmla="*/ 3 h 638"/>
                  <a:gd name="T32" fmla="*/ 2 w 398"/>
                  <a:gd name="T33" fmla="*/ 3 h 638"/>
                  <a:gd name="T34" fmla="*/ 2 w 398"/>
                  <a:gd name="T35" fmla="*/ 3 h 638"/>
                  <a:gd name="T36" fmla="*/ 2 w 398"/>
                  <a:gd name="T37" fmla="*/ 3 h 638"/>
                  <a:gd name="T38" fmla="*/ 2 w 398"/>
                  <a:gd name="T39" fmla="*/ 3 h 638"/>
                  <a:gd name="T40" fmla="*/ 2 w 398"/>
                  <a:gd name="T41" fmla="*/ 2 h 638"/>
                  <a:gd name="T42" fmla="*/ 2 w 398"/>
                  <a:gd name="T43" fmla="*/ 2 h 638"/>
                  <a:gd name="T44" fmla="*/ 2 w 398"/>
                  <a:gd name="T45" fmla="*/ 2 h 638"/>
                  <a:gd name="T46" fmla="*/ 2 w 398"/>
                  <a:gd name="T47" fmla="*/ 2 h 638"/>
                  <a:gd name="T48" fmla="*/ 2 w 398"/>
                  <a:gd name="T49" fmla="*/ 1 h 638"/>
                  <a:gd name="T50" fmla="*/ 2 w 398"/>
                  <a:gd name="T51" fmla="*/ 1 h 638"/>
                  <a:gd name="T52" fmla="*/ 2 w 398"/>
                  <a:gd name="T53" fmla="*/ 1 h 638"/>
                  <a:gd name="T54" fmla="*/ 2 w 398"/>
                  <a:gd name="T55" fmla="*/ 0 h 638"/>
                  <a:gd name="T56" fmla="*/ 1 w 398"/>
                  <a:gd name="T57" fmla="*/ 0 h 638"/>
                  <a:gd name="T58" fmla="*/ 1 w 398"/>
                  <a:gd name="T59" fmla="*/ 0 h 638"/>
                  <a:gd name="T60" fmla="*/ 1 w 398"/>
                  <a:gd name="T61" fmla="*/ 0 h 638"/>
                  <a:gd name="T62" fmla="*/ 1 w 398"/>
                  <a:gd name="T63" fmla="*/ 0 h 638"/>
                  <a:gd name="T64" fmla="*/ 1 w 398"/>
                  <a:gd name="T65" fmla="*/ 0 h 638"/>
                  <a:gd name="T66" fmla="*/ 1 w 398"/>
                  <a:gd name="T67" fmla="*/ 0 h 638"/>
                  <a:gd name="T68" fmla="*/ 0 w 398"/>
                  <a:gd name="T69" fmla="*/ 0 h 638"/>
                  <a:gd name="T70" fmla="*/ 0 w 398"/>
                  <a:gd name="T71" fmla="*/ 0 h 638"/>
                  <a:gd name="T72" fmla="*/ 0 w 398"/>
                  <a:gd name="T73" fmla="*/ 0 h 638"/>
                  <a:gd name="T74" fmla="*/ 0 w 398"/>
                  <a:gd name="T75" fmla="*/ 1 h 63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398"/>
                  <a:gd name="T115" fmla="*/ 0 h 638"/>
                  <a:gd name="T116" fmla="*/ 398 w 398"/>
                  <a:gd name="T117" fmla="*/ 638 h 63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398" h="638">
                    <a:moveTo>
                      <a:pt x="3" y="167"/>
                    </a:moveTo>
                    <a:lnTo>
                      <a:pt x="3" y="173"/>
                    </a:lnTo>
                    <a:lnTo>
                      <a:pt x="0" y="185"/>
                    </a:lnTo>
                    <a:lnTo>
                      <a:pt x="0" y="202"/>
                    </a:lnTo>
                    <a:lnTo>
                      <a:pt x="6" y="227"/>
                    </a:lnTo>
                    <a:lnTo>
                      <a:pt x="12" y="238"/>
                    </a:lnTo>
                    <a:lnTo>
                      <a:pt x="20" y="253"/>
                    </a:lnTo>
                    <a:lnTo>
                      <a:pt x="32" y="267"/>
                    </a:lnTo>
                    <a:lnTo>
                      <a:pt x="47" y="282"/>
                    </a:lnTo>
                    <a:lnTo>
                      <a:pt x="65" y="296"/>
                    </a:lnTo>
                    <a:lnTo>
                      <a:pt x="88" y="312"/>
                    </a:lnTo>
                    <a:lnTo>
                      <a:pt x="117" y="327"/>
                    </a:lnTo>
                    <a:lnTo>
                      <a:pt x="153" y="341"/>
                    </a:lnTo>
                    <a:lnTo>
                      <a:pt x="165" y="347"/>
                    </a:lnTo>
                    <a:lnTo>
                      <a:pt x="171" y="356"/>
                    </a:lnTo>
                    <a:lnTo>
                      <a:pt x="173" y="361"/>
                    </a:lnTo>
                    <a:lnTo>
                      <a:pt x="173" y="373"/>
                    </a:lnTo>
                    <a:lnTo>
                      <a:pt x="171" y="393"/>
                    </a:lnTo>
                    <a:lnTo>
                      <a:pt x="162" y="424"/>
                    </a:lnTo>
                    <a:lnTo>
                      <a:pt x="159" y="438"/>
                    </a:lnTo>
                    <a:lnTo>
                      <a:pt x="159" y="456"/>
                    </a:lnTo>
                    <a:lnTo>
                      <a:pt x="162" y="473"/>
                    </a:lnTo>
                    <a:lnTo>
                      <a:pt x="165" y="494"/>
                    </a:lnTo>
                    <a:lnTo>
                      <a:pt x="176" y="518"/>
                    </a:lnTo>
                    <a:lnTo>
                      <a:pt x="188" y="541"/>
                    </a:lnTo>
                    <a:lnTo>
                      <a:pt x="208" y="564"/>
                    </a:lnTo>
                    <a:lnTo>
                      <a:pt x="236" y="591"/>
                    </a:lnTo>
                    <a:lnTo>
                      <a:pt x="253" y="603"/>
                    </a:lnTo>
                    <a:lnTo>
                      <a:pt x="268" y="615"/>
                    </a:lnTo>
                    <a:lnTo>
                      <a:pt x="285" y="623"/>
                    </a:lnTo>
                    <a:lnTo>
                      <a:pt x="301" y="632"/>
                    </a:lnTo>
                    <a:lnTo>
                      <a:pt x="318" y="635"/>
                    </a:lnTo>
                    <a:lnTo>
                      <a:pt x="333" y="638"/>
                    </a:lnTo>
                    <a:lnTo>
                      <a:pt x="347" y="638"/>
                    </a:lnTo>
                    <a:lnTo>
                      <a:pt x="359" y="635"/>
                    </a:lnTo>
                    <a:lnTo>
                      <a:pt x="370" y="632"/>
                    </a:lnTo>
                    <a:lnTo>
                      <a:pt x="383" y="623"/>
                    </a:lnTo>
                    <a:lnTo>
                      <a:pt x="389" y="615"/>
                    </a:lnTo>
                    <a:lnTo>
                      <a:pt x="395" y="600"/>
                    </a:lnTo>
                    <a:lnTo>
                      <a:pt x="398" y="585"/>
                    </a:lnTo>
                    <a:lnTo>
                      <a:pt x="398" y="564"/>
                    </a:lnTo>
                    <a:lnTo>
                      <a:pt x="395" y="544"/>
                    </a:lnTo>
                    <a:lnTo>
                      <a:pt x="389" y="518"/>
                    </a:lnTo>
                    <a:lnTo>
                      <a:pt x="373" y="464"/>
                    </a:lnTo>
                    <a:lnTo>
                      <a:pt x="367" y="424"/>
                    </a:lnTo>
                    <a:lnTo>
                      <a:pt x="367" y="391"/>
                    </a:lnTo>
                    <a:lnTo>
                      <a:pt x="370" y="364"/>
                    </a:lnTo>
                    <a:lnTo>
                      <a:pt x="376" y="341"/>
                    </a:lnTo>
                    <a:lnTo>
                      <a:pt x="383" y="321"/>
                    </a:lnTo>
                    <a:lnTo>
                      <a:pt x="389" y="299"/>
                    </a:lnTo>
                    <a:lnTo>
                      <a:pt x="392" y="273"/>
                    </a:lnTo>
                    <a:lnTo>
                      <a:pt x="395" y="244"/>
                    </a:lnTo>
                    <a:lnTo>
                      <a:pt x="389" y="205"/>
                    </a:lnTo>
                    <a:lnTo>
                      <a:pt x="383" y="167"/>
                    </a:lnTo>
                    <a:lnTo>
                      <a:pt x="370" y="129"/>
                    </a:lnTo>
                    <a:lnTo>
                      <a:pt x="353" y="94"/>
                    </a:lnTo>
                    <a:lnTo>
                      <a:pt x="330" y="62"/>
                    </a:lnTo>
                    <a:lnTo>
                      <a:pt x="318" y="47"/>
                    </a:lnTo>
                    <a:lnTo>
                      <a:pt x="303" y="32"/>
                    </a:lnTo>
                    <a:lnTo>
                      <a:pt x="288" y="23"/>
                    </a:lnTo>
                    <a:lnTo>
                      <a:pt x="273" y="14"/>
                    </a:lnTo>
                    <a:lnTo>
                      <a:pt x="256" y="8"/>
                    </a:lnTo>
                    <a:lnTo>
                      <a:pt x="236" y="3"/>
                    </a:lnTo>
                    <a:lnTo>
                      <a:pt x="215" y="3"/>
                    </a:lnTo>
                    <a:lnTo>
                      <a:pt x="191" y="0"/>
                    </a:lnTo>
                    <a:lnTo>
                      <a:pt x="168" y="3"/>
                    </a:lnTo>
                    <a:lnTo>
                      <a:pt x="144" y="6"/>
                    </a:lnTo>
                    <a:lnTo>
                      <a:pt x="120" y="11"/>
                    </a:lnTo>
                    <a:lnTo>
                      <a:pt x="100" y="17"/>
                    </a:lnTo>
                    <a:lnTo>
                      <a:pt x="77" y="29"/>
                    </a:lnTo>
                    <a:lnTo>
                      <a:pt x="59" y="40"/>
                    </a:lnTo>
                    <a:lnTo>
                      <a:pt x="42" y="56"/>
                    </a:lnTo>
                    <a:lnTo>
                      <a:pt x="26" y="73"/>
                    </a:lnTo>
                    <a:lnTo>
                      <a:pt x="14" y="94"/>
                    </a:lnTo>
                    <a:lnTo>
                      <a:pt x="6" y="114"/>
                    </a:lnTo>
                    <a:lnTo>
                      <a:pt x="3" y="141"/>
                    </a:lnTo>
                    <a:lnTo>
                      <a:pt x="3" y="167"/>
                    </a:lnTo>
                    <a:close/>
                  </a:path>
                </a:pathLst>
              </a:custGeom>
              <a:solidFill>
                <a:srgbClr val="F4D9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2" name="任意多边形 80975">
                <a:extLst>
                  <a:ext uri="{FF2B5EF4-FFF2-40B4-BE49-F238E27FC236}">
                    <a16:creationId xmlns:a16="http://schemas.microsoft.com/office/drawing/2014/main" xmlns="" id="{6C617736-0159-4B4D-B5E7-2BCF7E9642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9" y="2859"/>
                <a:ext cx="27" cy="29"/>
              </a:xfrm>
              <a:custGeom>
                <a:avLst/>
                <a:gdLst>
                  <a:gd name="T0" fmla="*/ 0 w 395"/>
                  <a:gd name="T1" fmla="*/ 0 h 439"/>
                  <a:gd name="T2" fmla="*/ 0 w 395"/>
                  <a:gd name="T3" fmla="*/ 0 h 439"/>
                  <a:gd name="T4" fmla="*/ 0 w 395"/>
                  <a:gd name="T5" fmla="*/ 0 h 439"/>
                  <a:gd name="T6" fmla="*/ 0 w 395"/>
                  <a:gd name="T7" fmla="*/ 0 h 439"/>
                  <a:gd name="T8" fmla="*/ 0 w 395"/>
                  <a:gd name="T9" fmla="*/ 0 h 439"/>
                  <a:gd name="T10" fmla="*/ 1 w 395"/>
                  <a:gd name="T11" fmla="*/ 1 h 439"/>
                  <a:gd name="T12" fmla="*/ 1 w 395"/>
                  <a:gd name="T13" fmla="*/ 1 h 439"/>
                  <a:gd name="T14" fmla="*/ 1 w 395"/>
                  <a:gd name="T15" fmla="*/ 1 h 439"/>
                  <a:gd name="T16" fmla="*/ 1 w 395"/>
                  <a:gd name="T17" fmla="*/ 1 h 439"/>
                  <a:gd name="T18" fmla="*/ 1 w 395"/>
                  <a:gd name="T19" fmla="*/ 1 h 439"/>
                  <a:gd name="T20" fmla="*/ 1 w 395"/>
                  <a:gd name="T21" fmla="*/ 1 h 439"/>
                  <a:gd name="T22" fmla="*/ 1 w 395"/>
                  <a:gd name="T23" fmla="*/ 1 h 439"/>
                  <a:gd name="T24" fmla="*/ 1 w 395"/>
                  <a:gd name="T25" fmla="*/ 2 h 439"/>
                  <a:gd name="T26" fmla="*/ 1 w 395"/>
                  <a:gd name="T27" fmla="*/ 2 h 439"/>
                  <a:gd name="T28" fmla="*/ 2 w 395"/>
                  <a:gd name="T29" fmla="*/ 2 h 439"/>
                  <a:gd name="T30" fmla="*/ 2 w 395"/>
                  <a:gd name="T31" fmla="*/ 2 h 439"/>
                  <a:gd name="T32" fmla="*/ 2 w 395"/>
                  <a:gd name="T33" fmla="*/ 2 h 439"/>
                  <a:gd name="T34" fmla="*/ 2 w 395"/>
                  <a:gd name="T35" fmla="*/ 2 h 439"/>
                  <a:gd name="T36" fmla="*/ 2 w 395"/>
                  <a:gd name="T37" fmla="*/ 2 h 439"/>
                  <a:gd name="T38" fmla="*/ 2 w 395"/>
                  <a:gd name="T39" fmla="*/ 1 h 439"/>
                  <a:gd name="T40" fmla="*/ 2 w 395"/>
                  <a:gd name="T41" fmla="*/ 1 h 439"/>
                  <a:gd name="T42" fmla="*/ 2 w 395"/>
                  <a:gd name="T43" fmla="*/ 2 h 439"/>
                  <a:gd name="T44" fmla="*/ 2 w 395"/>
                  <a:gd name="T45" fmla="*/ 2 h 439"/>
                  <a:gd name="T46" fmla="*/ 2 w 395"/>
                  <a:gd name="T47" fmla="*/ 2 h 439"/>
                  <a:gd name="T48" fmla="*/ 2 w 395"/>
                  <a:gd name="T49" fmla="*/ 2 h 439"/>
                  <a:gd name="T50" fmla="*/ 2 w 395"/>
                  <a:gd name="T51" fmla="*/ 2 h 439"/>
                  <a:gd name="T52" fmla="*/ 1 w 395"/>
                  <a:gd name="T53" fmla="*/ 2 h 439"/>
                  <a:gd name="T54" fmla="*/ 1 w 395"/>
                  <a:gd name="T55" fmla="*/ 2 h 439"/>
                  <a:gd name="T56" fmla="*/ 1 w 395"/>
                  <a:gd name="T57" fmla="*/ 2 h 439"/>
                  <a:gd name="T58" fmla="*/ 1 w 395"/>
                  <a:gd name="T59" fmla="*/ 1 h 439"/>
                  <a:gd name="T60" fmla="*/ 1 w 395"/>
                  <a:gd name="T61" fmla="*/ 1 h 439"/>
                  <a:gd name="T62" fmla="*/ 1 w 395"/>
                  <a:gd name="T63" fmla="*/ 1 h 439"/>
                  <a:gd name="T64" fmla="*/ 1 w 395"/>
                  <a:gd name="T65" fmla="*/ 1 h 439"/>
                  <a:gd name="T66" fmla="*/ 1 w 395"/>
                  <a:gd name="T67" fmla="*/ 1 h 439"/>
                  <a:gd name="T68" fmla="*/ 0 w 395"/>
                  <a:gd name="T69" fmla="*/ 1 h 439"/>
                  <a:gd name="T70" fmla="*/ 0 w 395"/>
                  <a:gd name="T71" fmla="*/ 0 h 439"/>
                  <a:gd name="T72" fmla="*/ 0 w 395"/>
                  <a:gd name="T73" fmla="*/ 0 h 439"/>
                  <a:gd name="T74" fmla="*/ 0 w 395"/>
                  <a:gd name="T75" fmla="*/ 0 h 439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395"/>
                  <a:gd name="T115" fmla="*/ 0 h 439"/>
                  <a:gd name="T116" fmla="*/ 395 w 395"/>
                  <a:gd name="T117" fmla="*/ 439 h 439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395" h="439">
                    <a:moveTo>
                      <a:pt x="0" y="6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6" y="22"/>
                    </a:lnTo>
                    <a:lnTo>
                      <a:pt x="12" y="39"/>
                    </a:lnTo>
                    <a:lnTo>
                      <a:pt x="25" y="60"/>
                    </a:lnTo>
                    <a:lnTo>
                      <a:pt x="42" y="80"/>
                    </a:lnTo>
                    <a:lnTo>
                      <a:pt x="51" y="89"/>
                    </a:lnTo>
                    <a:lnTo>
                      <a:pt x="62" y="97"/>
                    </a:lnTo>
                    <a:lnTo>
                      <a:pt x="77" y="107"/>
                    </a:lnTo>
                    <a:lnTo>
                      <a:pt x="94" y="113"/>
                    </a:lnTo>
                    <a:lnTo>
                      <a:pt x="127" y="125"/>
                    </a:lnTo>
                    <a:lnTo>
                      <a:pt x="139" y="130"/>
                    </a:lnTo>
                    <a:lnTo>
                      <a:pt x="151" y="136"/>
                    </a:lnTo>
                    <a:lnTo>
                      <a:pt x="159" y="145"/>
                    </a:lnTo>
                    <a:lnTo>
                      <a:pt x="165" y="154"/>
                    </a:lnTo>
                    <a:lnTo>
                      <a:pt x="168" y="165"/>
                    </a:lnTo>
                    <a:lnTo>
                      <a:pt x="168" y="177"/>
                    </a:lnTo>
                    <a:lnTo>
                      <a:pt x="162" y="213"/>
                    </a:lnTo>
                    <a:lnTo>
                      <a:pt x="156" y="230"/>
                    </a:lnTo>
                    <a:lnTo>
                      <a:pt x="156" y="251"/>
                    </a:lnTo>
                    <a:lnTo>
                      <a:pt x="156" y="271"/>
                    </a:lnTo>
                    <a:lnTo>
                      <a:pt x="162" y="295"/>
                    </a:lnTo>
                    <a:lnTo>
                      <a:pt x="171" y="319"/>
                    </a:lnTo>
                    <a:lnTo>
                      <a:pt x="188" y="345"/>
                    </a:lnTo>
                    <a:lnTo>
                      <a:pt x="210" y="372"/>
                    </a:lnTo>
                    <a:lnTo>
                      <a:pt x="236" y="392"/>
                    </a:lnTo>
                    <a:lnTo>
                      <a:pt x="262" y="407"/>
                    </a:lnTo>
                    <a:lnTo>
                      <a:pt x="289" y="418"/>
                    </a:lnTo>
                    <a:lnTo>
                      <a:pt x="316" y="424"/>
                    </a:lnTo>
                    <a:lnTo>
                      <a:pt x="339" y="424"/>
                    </a:lnTo>
                    <a:lnTo>
                      <a:pt x="356" y="418"/>
                    </a:lnTo>
                    <a:lnTo>
                      <a:pt x="363" y="413"/>
                    </a:lnTo>
                    <a:lnTo>
                      <a:pt x="369" y="407"/>
                    </a:lnTo>
                    <a:lnTo>
                      <a:pt x="375" y="395"/>
                    </a:lnTo>
                    <a:lnTo>
                      <a:pt x="378" y="381"/>
                    </a:lnTo>
                    <a:lnTo>
                      <a:pt x="381" y="365"/>
                    </a:lnTo>
                    <a:lnTo>
                      <a:pt x="381" y="351"/>
                    </a:lnTo>
                    <a:lnTo>
                      <a:pt x="375" y="319"/>
                    </a:lnTo>
                    <a:lnTo>
                      <a:pt x="363" y="281"/>
                    </a:lnTo>
                    <a:lnTo>
                      <a:pt x="372" y="295"/>
                    </a:lnTo>
                    <a:lnTo>
                      <a:pt x="383" y="327"/>
                    </a:lnTo>
                    <a:lnTo>
                      <a:pt x="389" y="348"/>
                    </a:lnTo>
                    <a:lnTo>
                      <a:pt x="395" y="365"/>
                    </a:lnTo>
                    <a:lnTo>
                      <a:pt x="395" y="386"/>
                    </a:lnTo>
                    <a:lnTo>
                      <a:pt x="392" y="398"/>
                    </a:lnTo>
                    <a:lnTo>
                      <a:pt x="386" y="410"/>
                    </a:lnTo>
                    <a:lnTo>
                      <a:pt x="375" y="421"/>
                    </a:lnTo>
                    <a:lnTo>
                      <a:pt x="363" y="427"/>
                    </a:lnTo>
                    <a:lnTo>
                      <a:pt x="350" y="433"/>
                    </a:lnTo>
                    <a:lnTo>
                      <a:pt x="336" y="439"/>
                    </a:lnTo>
                    <a:lnTo>
                      <a:pt x="318" y="439"/>
                    </a:lnTo>
                    <a:lnTo>
                      <a:pt x="301" y="439"/>
                    </a:lnTo>
                    <a:lnTo>
                      <a:pt x="284" y="436"/>
                    </a:lnTo>
                    <a:lnTo>
                      <a:pt x="259" y="427"/>
                    </a:lnTo>
                    <a:lnTo>
                      <a:pt x="239" y="416"/>
                    </a:lnTo>
                    <a:lnTo>
                      <a:pt x="216" y="401"/>
                    </a:lnTo>
                    <a:lnTo>
                      <a:pt x="195" y="381"/>
                    </a:lnTo>
                    <a:lnTo>
                      <a:pt x="174" y="356"/>
                    </a:lnTo>
                    <a:lnTo>
                      <a:pt x="159" y="330"/>
                    </a:lnTo>
                    <a:lnTo>
                      <a:pt x="145" y="304"/>
                    </a:lnTo>
                    <a:lnTo>
                      <a:pt x="139" y="277"/>
                    </a:lnTo>
                    <a:lnTo>
                      <a:pt x="136" y="251"/>
                    </a:lnTo>
                    <a:lnTo>
                      <a:pt x="139" y="227"/>
                    </a:lnTo>
                    <a:lnTo>
                      <a:pt x="145" y="189"/>
                    </a:lnTo>
                    <a:lnTo>
                      <a:pt x="148" y="174"/>
                    </a:lnTo>
                    <a:lnTo>
                      <a:pt x="145" y="159"/>
                    </a:lnTo>
                    <a:lnTo>
                      <a:pt x="136" y="148"/>
                    </a:lnTo>
                    <a:lnTo>
                      <a:pt x="119" y="139"/>
                    </a:lnTo>
                    <a:lnTo>
                      <a:pt x="74" y="119"/>
                    </a:lnTo>
                    <a:lnTo>
                      <a:pt x="57" y="110"/>
                    </a:lnTo>
                    <a:lnTo>
                      <a:pt x="36" y="97"/>
                    </a:lnTo>
                    <a:lnTo>
                      <a:pt x="21" y="80"/>
                    </a:lnTo>
                    <a:lnTo>
                      <a:pt x="9" y="62"/>
                    </a:lnTo>
                    <a:lnTo>
                      <a:pt x="0" y="3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B07C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3" name="任意多边形 80976">
                <a:extLst>
                  <a:ext uri="{FF2B5EF4-FFF2-40B4-BE49-F238E27FC236}">
                    <a16:creationId xmlns:a16="http://schemas.microsoft.com/office/drawing/2014/main" xmlns="" id="{1F6A372B-E965-4D27-8E25-326D7FAB6D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2" y="2623"/>
                <a:ext cx="70" cy="155"/>
              </a:xfrm>
              <a:custGeom>
                <a:avLst/>
                <a:gdLst>
                  <a:gd name="T0" fmla="*/ 1 w 1047"/>
                  <a:gd name="T1" fmla="*/ 0 h 2327"/>
                  <a:gd name="T2" fmla="*/ 2 w 1047"/>
                  <a:gd name="T3" fmla="*/ 0 h 2327"/>
                  <a:gd name="T4" fmla="*/ 3 w 1047"/>
                  <a:gd name="T5" fmla="*/ 0 h 2327"/>
                  <a:gd name="T6" fmla="*/ 4 w 1047"/>
                  <a:gd name="T7" fmla="*/ 0 h 2327"/>
                  <a:gd name="T8" fmla="*/ 4 w 1047"/>
                  <a:gd name="T9" fmla="*/ 0 h 2327"/>
                  <a:gd name="T10" fmla="*/ 5 w 1047"/>
                  <a:gd name="T11" fmla="*/ 0 h 2327"/>
                  <a:gd name="T12" fmla="*/ 5 w 1047"/>
                  <a:gd name="T13" fmla="*/ 0 h 2327"/>
                  <a:gd name="T14" fmla="*/ 5 w 1047"/>
                  <a:gd name="T15" fmla="*/ 0 h 2327"/>
                  <a:gd name="T16" fmla="*/ 5 w 1047"/>
                  <a:gd name="T17" fmla="*/ 1 h 2327"/>
                  <a:gd name="T18" fmla="*/ 5 w 1047"/>
                  <a:gd name="T19" fmla="*/ 1 h 2327"/>
                  <a:gd name="T20" fmla="*/ 4 w 1047"/>
                  <a:gd name="T21" fmla="*/ 2 h 2327"/>
                  <a:gd name="T22" fmla="*/ 4 w 1047"/>
                  <a:gd name="T23" fmla="*/ 4 h 2327"/>
                  <a:gd name="T24" fmla="*/ 4 w 1047"/>
                  <a:gd name="T25" fmla="*/ 5 h 2327"/>
                  <a:gd name="T26" fmla="*/ 4 w 1047"/>
                  <a:gd name="T27" fmla="*/ 6 h 2327"/>
                  <a:gd name="T28" fmla="*/ 4 w 1047"/>
                  <a:gd name="T29" fmla="*/ 8 h 2327"/>
                  <a:gd name="T30" fmla="*/ 3 w 1047"/>
                  <a:gd name="T31" fmla="*/ 9 h 2327"/>
                  <a:gd name="T32" fmla="*/ 3 w 1047"/>
                  <a:gd name="T33" fmla="*/ 10 h 2327"/>
                  <a:gd name="T34" fmla="*/ 3 w 1047"/>
                  <a:gd name="T35" fmla="*/ 10 h 2327"/>
                  <a:gd name="T36" fmla="*/ 3 w 1047"/>
                  <a:gd name="T37" fmla="*/ 10 h 2327"/>
                  <a:gd name="T38" fmla="*/ 3 w 1047"/>
                  <a:gd name="T39" fmla="*/ 10 h 2327"/>
                  <a:gd name="T40" fmla="*/ 3 w 1047"/>
                  <a:gd name="T41" fmla="*/ 10 h 2327"/>
                  <a:gd name="T42" fmla="*/ 3 w 1047"/>
                  <a:gd name="T43" fmla="*/ 10 h 2327"/>
                  <a:gd name="T44" fmla="*/ 2 w 1047"/>
                  <a:gd name="T45" fmla="*/ 10 h 2327"/>
                  <a:gd name="T46" fmla="*/ 2 w 1047"/>
                  <a:gd name="T47" fmla="*/ 10 h 2327"/>
                  <a:gd name="T48" fmla="*/ 2 w 1047"/>
                  <a:gd name="T49" fmla="*/ 9 h 2327"/>
                  <a:gd name="T50" fmla="*/ 2 w 1047"/>
                  <a:gd name="T51" fmla="*/ 8 h 2327"/>
                  <a:gd name="T52" fmla="*/ 1 w 1047"/>
                  <a:gd name="T53" fmla="*/ 7 h 2327"/>
                  <a:gd name="T54" fmla="*/ 1 w 1047"/>
                  <a:gd name="T55" fmla="*/ 5 h 2327"/>
                  <a:gd name="T56" fmla="*/ 1 w 1047"/>
                  <a:gd name="T57" fmla="*/ 4 h 2327"/>
                  <a:gd name="T58" fmla="*/ 0 w 1047"/>
                  <a:gd name="T59" fmla="*/ 3 h 2327"/>
                  <a:gd name="T60" fmla="*/ 0 w 1047"/>
                  <a:gd name="T61" fmla="*/ 2 h 2327"/>
                  <a:gd name="T62" fmla="*/ 0 w 1047"/>
                  <a:gd name="T63" fmla="*/ 1 h 2327"/>
                  <a:gd name="T64" fmla="*/ 0 w 1047"/>
                  <a:gd name="T65" fmla="*/ 1 h 2327"/>
                  <a:gd name="T66" fmla="*/ 0 w 1047"/>
                  <a:gd name="T67" fmla="*/ 1 h 2327"/>
                  <a:gd name="T68" fmla="*/ 0 w 1047"/>
                  <a:gd name="T69" fmla="*/ 0 h 2327"/>
                  <a:gd name="T70" fmla="*/ 0 w 1047"/>
                  <a:gd name="T71" fmla="*/ 0 h 2327"/>
                  <a:gd name="T72" fmla="*/ 0 w 1047"/>
                  <a:gd name="T73" fmla="*/ 0 h 2327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047"/>
                  <a:gd name="T112" fmla="*/ 0 h 2327"/>
                  <a:gd name="T113" fmla="*/ 1047 w 1047"/>
                  <a:gd name="T114" fmla="*/ 2327 h 2327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047" h="2327">
                    <a:moveTo>
                      <a:pt x="100" y="41"/>
                    </a:moveTo>
                    <a:lnTo>
                      <a:pt x="170" y="47"/>
                    </a:lnTo>
                    <a:lnTo>
                      <a:pt x="276" y="47"/>
                    </a:lnTo>
                    <a:lnTo>
                      <a:pt x="405" y="47"/>
                    </a:lnTo>
                    <a:lnTo>
                      <a:pt x="544" y="44"/>
                    </a:lnTo>
                    <a:lnTo>
                      <a:pt x="685" y="38"/>
                    </a:lnTo>
                    <a:lnTo>
                      <a:pt x="817" y="30"/>
                    </a:lnTo>
                    <a:lnTo>
                      <a:pt x="924" y="18"/>
                    </a:lnTo>
                    <a:lnTo>
                      <a:pt x="965" y="12"/>
                    </a:lnTo>
                    <a:lnTo>
                      <a:pt x="994" y="3"/>
                    </a:lnTo>
                    <a:lnTo>
                      <a:pt x="1006" y="0"/>
                    </a:lnTo>
                    <a:lnTo>
                      <a:pt x="1018" y="3"/>
                    </a:lnTo>
                    <a:lnTo>
                      <a:pt x="1027" y="9"/>
                    </a:lnTo>
                    <a:lnTo>
                      <a:pt x="1033" y="18"/>
                    </a:lnTo>
                    <a:lnTo>
                      <a:pt x="1038" y="32"/>
                    </a:lnTo>
                    <a:lnTo>
                      <a:pt x="1041" y="47"/>
                    </a:lnTo>
                    <a:lnTo>
                      <a:pt x="1047" y="89"/>
                    </a:lnTo>
                    <a:lnTo>
                      <a:pt x="1044" y="141"/>
                    </a:lnTo>
                    <a:lnTo>
                      <a:pt x="1038" y="200"/>
                    </a:lnTo>
                    <a:lnTo>
                      <a:pt x="1030" y="271"/>
                    </a:lnTo>
                    <a:lnTo>
                      <a:pt x="1018" y="345"/>
                    </a:lnTo>
                    <a:lnTo>
                      <a:pt x="988" y="507"/>
                    </a:lnTo>
                    <a:lnTo>
                      <a:pt x="956" y="675"/>
                    </a:lnTo>
                    <a:lnTo>
                      <a:pt x="920" y="836"/>
                    </a:lnTo>
                    <a:lnTo>
                      <a:pt x="891" y="977"/>
                    </a:lnTo>
                    <a:lnTo>
                      <a:pt x="879" y="1051"/>
                    </a:lnTo>
                    <a:lnTo>
                      <a:pt x="868" y="1136"/>
                    </a:lnTo>
                    <a:lnTo>
                      <a:pt x="844" y="1339"/>
                    </a:lnTo>
                    <a:lnTo>
                      <a:pt x="817" y="1569"/>
                    </a:lnTo>
                    <a:lnTo>
                      <a:pt x="788" y="1801"/>
                    </a:lnTo>
                    <a:lnTo>
                      <a:pt x="774" y="1910"/>
                    </a:lnTo>
                    <a:lnTo>
                      <a:pt x="756" y="2013"/>
                    </a:lnTo>
                    <a:lnTo>
                      <a:pt x="735" y="2107"/>
                    </a:lnTo>
                    <a:lnTo>
                      <a:pt x="712" y="2187"/>
                    </a:lnTo>
                    <a:lnTo>
                      <a:pt x="700" y="2219"/>
                    </a:lnTo>
                    <a:lnTo>
                      <a:pt x="688" y="2252"/>
                    </a:lnTo>
                    <a:lnTo>
                      <a:pt x="677" y="2278"/>
                    </a:lnTo>
                    <a:lnTo>
                      <a:pt x="661" y="2298"/>
                    </a:lnTo>
                    <a:lnTo>
                      <a:pt x="647" y="2313"/>
                    </a:lnTo>
                    <a:lnTo>
                      <a:pt x="632" y="2324"/>
                    </a:lnTo>
                    <a:lnTo>
                      <a:pt x="617" y="2327"/>
                    </a:lnTo>
                    <a:lnTo>
                      <a:pt x="600" y="2324"/>
                    </a:lnTo>
                    <a:lnTo>
                      <a:pt x="582" y="2318"/>
                    </a:lnTo>
                    <a:lnTo>
                      <a:pt x="567" y="2307"/>
                    </a:lnTo>
                    <a:lnTo>
                      <a:pt x="550" y="2289"/>
                    </a:lnTo>
                    <a:lnTo>
                      <a:pt x="532" y="2269"/>
                    </a:lnTo>
                    <a:lnTo>
                      <a:pt x="518" y="2245"/>
                    </a:lnTo>
                    <a:lnTo>
                      <a:pt x="503" y="2219"/>
                    </a:lnTo>
                    <a:lnTo>
                      <a:pt x="470" y="2151"/>
                    </a:lnTo>
                    <a:lnTo>
                      <a:pt x="441" y="2075"/>
                    </a:lnTo>
                    <a:lnTo>
                      <a:pt x="411" y="1990"/>
                    </a:lnTo>
                    <a:lnTo>
                      <a:pt x="385" y="1895"/>
                    </a:lnTo>
                    <a:lnTo>
                      <a:pt x="359" y="1798"/>
                    </a:lnTo>
                    <a:lnTo>
                      <a:pt x="308" y="1592"/>
                    </a:lnTo>
                    <a:lnTo>
                      <a:pt x="264" y="1395"/>
                    </a:lnTo>
                    <a:lnTo>
                      <a:pt x="229" y="1216"/>
                    </a:lnTo>
                    <a:lnTo>
                      <a:pt x="197" y="1074"/>
                    </a:lnTo>
                    <a:lnTo>
                      <a:pt x="161" y="939"/>
                    </a:lnTo>
                    <a:lnTo>
                      <a:pt x="117" y="780"/>
                    </a:lnTo>
                    <a:lnTo>
                      <a:pt x="70" y="607"/>
                    </a:lnTo>
                    <a:lnTo>
                      <a:pt x="49" y="518"/>
                    </a:lnTo>
                    <a:lnTo>
                      <a:pt x="29" y="436"/>
                    </a:lnTo>
                    <a:lnTo>
                      <a:pt x="14" y="354"/>
                    </a:lnTo>
                    <a:lnTo>
                      <a:pt x="3" y="280"/>
                    </a:lnTo>
                    <a:lnTo>
                      <a:pt x="0" y="212"/>
                    </a:lnTo>
                    <a:lnTo>
                      <a:pt x="0" y="180"/>
                    </a:lnTo>
                    <a:lnTo>
                      <a:pt x="3" y="154"/>
                    </a:lnTo>
                    <a:lnTo>
                      <a:pt x="6" y="127"/>
                    </a:lnTo>
                    <a:lnTo>
                      <a:pt x="11" y="103"/>
                    </a:lnTo>
                    <a:lnTo>
                      <a:pt x="20" y="86"/>
                    </a:lnTo>
                    <a:lnTo>
                      <a:pt x="32" y="68"/>
                    </a:lnTo>
                    <a:lnTo>
                      <a:pt x="43" y="56"/>
                    </a:lnTo>
                    <a:lnTo>
                      <a:pt x="61" y="47"/>
                    </a:lnTo>
                    <a:lnTo>
                      <a:pt x="78" y="44"/>
                    </a:lnTo>
                    <a:lnTo>
                      <a:pt x="100" y="41"/>
                    </a:lnTo>
                    <a:close/>
                  </a:path>
                </a:pathLst>
              </a:custGeom>
              <a:solidFill>
                <a:srgbClr val="D0D1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4" name="任意多边形 80977">
                <a:extLst>
                  <a:ext uri="{FF2B5EF4-FFF2-40B4-BE49-F238E27FC236}">
                    <a16:creationId xmlns:a16="http://schemas.microsoft.com/office/drawing/2014/main" xmlns="" id="{E4BE8949-E573-4E43-915D-F11C9A4D60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2629"/>
                <a:ext cx="67" cy="151"/>
              </a:xfrm>
              <a:custGeom>
                <a:avLst/>
                <a:gdLst>
                  <a:gd name="T0" fmla="*/ 1 w 998"/>
                  <a:gd name="T1" fmla="*/ 0 h 2277"/>
                  <a:gd name="T2" fmla="*/ 1 w 998"/>
                  <a:gd name="T3" fmla="*/ 1 h 2277"/>
                  <a:gd name="T4" fmla="*/ 1 w 998"/>
                  <a:gd name="T5" fmla="*/ 3 h 2277"/>
                  <a:gd name="T6" fmla="*/ 2 w 998"/>
                  <a:gd name="T7" fmla="*/ 4 h 2277"/>
                  <a:gd name="T8" fmla="*/ 2 w 998"/>
                  <a:gd name="T9" fmla="*/ 4 h 2277"/>
                  <a:gd name="T10" fmla="*/ 2 w 998"/>
                  <a:gd name="T11" fmla="*/ 5 h 2277"/>
                  <a:gd name="T12" fmla="*/ 2 w 998"/>
                  <a:gd name="T13" fmla="*/ 5 h 2277"/>
                  <a:gd name="T14" fmla="*/ 2 w 998"/>
                  <a:gd name="T15" fmla="*/ 6 h 2277"/>
                  <a:gd name="T16" fmla="*/ 2 w 998"/>
                  <a:gd name="T17" fmla="*/ 8 h 2277"/>
                  <a:gd name="T18" fmla="*/ 3 w 998"/>
                  <a:gd name="T19" fmla="*/ 9 h 2277"/>
                  <a:gd name="T20" fmla="*/ 3 w 998"/>
                  <a:gd name="T21" fmla="*/ 7 h 2277"/>
                  <a:gd name="T22" fmla="*/ 3 w 998"/>
                  <a:gd name="T23" fmla="*/ 6 h 2277"/>
                  <a:gd name="T24" fmla="*/ 3 w 998"/>
                  <a:gd name="T25" fmla="*/ 4 h 2277"/>
                  <a:gd name="T26" fmla="*/ 3 w 998"/>
                  <a:gd name="T27" fmla="*/ 4 h 2277"/>
                  <a:gd name="T28" fmla="*/ 3 w 998"/>
                  <a:gd name="T29" fmla="*/ 3 h 2277"/>
                  <a:gd name="T30" fmla="*/ 3 w 998"/>
                  <a:gd name="T31" fmla="*/ 3 h 2277"/>
                  <a:gd name="T32" fmla="*/ 4 w 998"/>
                  <a:gd name="T33" fmla="*/ 3 h 2277"/>
                  <a:gd name="T34" fmla="*/ 4 w 998"/>
                  <a:gd name="T35" fmla="*/ 1 h 2277"/>
                  <a:gd name="T36" fmla="*/ 4 w 998"/>
                  <a:gd name="T37" fmla="*/ 1 h 2277"/>
                  <a:gd name="T38" fmla="*/ 4 w 998"/>
                  <a:gd name="T39" fmla="*/ 1 h 2277"/>
                  <a:gd name="T40" fmla="*/ 4 w 998"/>
                  <a:gd name="T41" fmla="*/ 1 h 2277"/>
                  <a:gd name="T42" fmla="*/ 4 w 998"/>
                  <a:gd name="T43" fmla="*/ 0 h 2277"/>
                  <a:gd name="T44" fmla="*/ 4 w 998"/>
                  <a:gd name="T45" fmla="*/ 0 h 2277"/>
                  <a:gd name="T46" fmla="*/ 4 w 998"/>
                  <a:gd name="T47" fmla="*/ 0 h 2277"/>
                  <a:gd name="T48" fmla="*/ 4 w 998"/>
                  <a:gd name="T49" fmla="*/ 0 h 2277"/>
                  <a:gd name="T50" fmla="*/ 4 w 998"/>
                  <a:gd name="T51" fmla="*/ 1 h 2277"/>
                  <a:gd name="T52" fmla="*/ 4 w 998"/>
                  <a:gd name="T53" fmla="*/ 1 h 2277"/>
                  <a:gd name="T54" fmla="*/ 4 w 998"/>
                  <a:gd name="T55" fmla="*/ 2 h 2277"/>
                  <a:gd name="T56" fmla="*/ 4 w 998"/>
                  <a:gd name="T57" fmla="*/ 4 h 2277"/>
                  <a:gd name="T58" fmla="*/ 4 w 998"/>
                  <a:gd name="T59" fmla="*/ 5 h 2277"/>
                  <a:gd name="T60" fmla="*/ 4 w 998"/>
                  <a:gd name="T61" fmla="*/ 6 h 2277"/>
                  <a:gd name="T62" fmla="*/ 4 w 998"/>
                  <a:gd name="T63" fmla="*/ 7 h 2277"/>
                  <a:gd name="T64" fmla="*/ 3 w 998"/>
                  <a:gd name="T65" fmla="*/ 8 h 2277"/>
                  <a:gd name="T66" fmla="*/ 3 w 998"/>
                  <a:gd name="T67" fmla="*/ 9 h 2277"/>
                  <a:gd name="T68" fmla="*/ 3 w 998"/>
                  <a:gd name="T69" fmla="*/ 10 h 2277"/>
                  <a:gd name="T70" fmla="*/ 3 w 998"/>
                  <a:gd name="T71" fmla="*/ 10 h 2277"/>
                  <a:gd name="T72" fmla="*/ 2 w 998"/>
                  <a:gd name="T73" fmla="*/ 10 h 2277"/>
                  <a:gd name="T74" fmla="*/ 2 w 998"/>
                  <a:gd name="T75" fmla="*/ 10 h 2277"/>
                  <a:gd name="T76" fmla="*/ 2 w 998"/>
                  <a:gd name="T77" fmla="*/ 10 h 2277"/>
                  <a:gd name="T78" fmla="*/ 2 w 998"/>
                  <a:gd name="T79" fmla="*/ 10 h 2277"/>
                  <a:gd name="T80" fmla="*/ 2 w 998"/>
                  <a:gd name="T81" fmla="*/ 9 h 2277"/>
                  <a:gd name="T82" fmla="*/ 1 w 998"/>
                  <a:gd name="T83" fmla="*/ 5 h 2277"/>
                  <a:gd name="T84" fmla="*/ 1 w 998"/>
                  <a:gd name="T85" fmla="*/ 3 h 2277"/>
                  <a:gd name="T86" fmla="*/ 0 w 998"/>
                  <a:gd name="T87" fmla="*/ 2 h 2277"/>
                  <a:gd name="T88" fmla="*/ 0 w 998"/>
                  <a:gd name="T89" fmla="*/ 2 h 2277"/>
                  <a:gd name="T90" fmla="*/ 0 w 998"/>
                  <a:gd name="T91" fmla="*/ 1 h 2277"/>
                  <a:gd name="T92" fmla="*/ 0 w 998"/>
                  <a:gd name="T93" fmla="*/ 0 h 2277"/>
                  <a:gd name="T94" fmla="*/ 0 w 998"/>
                  <a:gd name="T95" fmla="*/ 0 h 2277"/>
                  <a:gd name="T96" fmla="*/ 0 w 998"/>
                  <a:gd name="T97" fmla="*/ 0 h 2277"/>
                  <a:gd name="T98" fmla="*/ 0 w 998"/>
                  <a:gd name="T99" fmla="*/ 0 h 2277"/>
                  <a:gd name="T100" fmla="*/ 0 w 998"/>
                  <a:gd name="T101" fmla="*/ 0 h 2277"/>
                  <a:gd name="T102" fmla="*/ 1 w 998"/>
                  <a:gd name="T103" fmla="*/ 0 h 2277"/>
                  <a:gd name="T104" fmla="*/ 1 w 998"/>
                  <a:gd name="T105" fmla="*/ 0 h 2277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998"/>
                  <a:gd name="T160" fmla="*/ 0 h 2277"/>
                  <a:gd name="T161" fmla="*/ 998 w 998"/>
                  <a:gd name="T162" fmla="*/ 2277 h 2277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998" h="2277">
                    <a:moveTo>
                      <a:pt x="194" y="43"/>
                    </a:moveTo>
                    <a:lnTo>
                      <a:pt x="200" y="97"/>
                    </a:lnTo>
                    <a:lnTo>
                      <a:pt x="215" y="194"/>
                    </a:lnTo>
                    <a:lnTo>
                      <a:pt x="239" y="330"/>
                    </a:lnTo>
                    <a:lnTo>
                      <a:pt x="268" y="482"/>
                    </a:lnTo>
                    <a:lnTo>
                      <a:pt x="303" y="644"/>
                    </a:lnTo>
                    <a:lnTo>
                      <a:pt x="342" y="803"/>
                    </a:lnTo>
                    <a:lnTo>
                      <a:pt x="362" y="877"/>
                    </a:lnTo>
                    <a:lnTo>
                      <a:pt x="382" y="942"/>
                    </a:lnTo>
                    <a:lnTo>
                      <a:pt x="400" y="1000"/>
                    </a:lnTo>
                    <a:lnTo>
                      <a:pt x="421" y="1050"/>
                    </a:lnTo>
                    <a:lnTo>
                      <a:pt x="439" y="1100"/>
                    </a:lnTo>
                    <a:lnTo>
                      <a:pt x="456" y="1159"/>
                    </a:lnTo>
                    <a:lnTo>
                      <a:pt x="471" y="1224"/>
                    </a:lnTo>
                    <a:lnTo>
                      <a:pt x="485" y="1298"/>
                    </a:lnTo>
                    <a:lnTo>
                      <a:pt x="509" y="1453"/>
                    </a:lnTo>
                    <a:lnTo>
                      <a:pt x="530" y="1609"/>
                    </a:lnTo>
                    <a:lnTo>
                      <a:pt x="544" y="1756"/>
                    </a:lnTo>
                    <a:lnTo>
                      <a:pt x="556" y="1879"/>
                    </a:lnTo>
                    <a:lnTo>
                      <a:pt x="565" y="1995"/>
                    </a:lnTo>
                    <a:lnTo>
                      <a:pt x="580" y="1833"/>
                    </a:lnTo>
                    <a:lnTo>
                      <a:pt x="598" y="1662"/>
                    </a:lnTo>
                    <a:lnTo>
                      <a:pt x="621" y="1465"/>
                    </a:lnTo>
                    <a:lnTo>
                      <a:pt x="647" y="1259"/>
                    </a:lnTo>
                    <a:lnTo>
                      <a:pt x="677" y="1068"/>
                    </a:lnTo>
                    <a:lnTo>
                      <a:pt x="692" y="985"/>
                    </a:lnTo>
                    <a:lnTo>
                      <a:pt x="706" y="912"/>
                    </a:lnTo>
                    <a:lnTo>
                      <a:pt x="721" y="856"/>
                    </a:lnTo>
                    <a:lnTo>
                      <a:pt x="735" y="815"/>
                    </a:lnTo>
                    <a:lnTo>
                      <a:pt x="751" y="783"/>
                    </a:lnTo>
                    <a:lnTo>
                      <a:pt x="766" y="747"/>
                    </a:lnTo>
                    <a:lnTo>
                      <a:pt x="774" y="706"/>
                    </a:lnTo>
                    <a:lnTo>
                      <a:pt x="783" y="664"/>
                    </a:lnTo>
                    <a:lnTo>
                      <a:pt x="797" y="579"/>
                    </a:lnTo>
                    <a:lnTo>
                      <a:pt x="809" y="491"/>
                    </a:lnTo>
                    <a:lnTo>
                      <a:pt x="824" y="330"/>
                    </a:lnTo>
                    <a:lnTo>
                      <a:pt x="836" y="268"/>
                    </a:lnTo>
                    <a:lnTo>
                      <a:pt x="839" y="244"/>
                    </a:lnTo>
                    <a:lnTo>
                      <a:pt x="845" y="226"/>
                    </a:lnTo>
                    <a:lnTo>
                      <a:pt x="862" y="197"/>
                    </a:lnTo>
                    <a:lnTo>
                      <a:pt x="880" y="168"/>
                    </a:lnTo>
                    <a:lnTo>
                      <a:pt x="897" y="140"/>
                    </a:lnTo>
                    <a:lnTo>
                      <a:pt x="919" y="120"/>
                    </a:lnTo>
                    <a:lnTo>
                      <a:pt x="939" y="103"/>
                    </a:lnTo>
                    <a:lnTo>
                      <a:pt x="948" y="100"/>
                    </a:lnTo>
                    <a:lnTo>
                      <a:pt x="959" y="97"/>
                    </a:lnTo>
                    <a:lnTo>
                      <a:pt x="968" y="94"/>
                    </a:lnTo>
                    <a:lnTo>
                      <a:pt x="977" y="97"/>
                    </a:lnTo>
                    <a:lnTo>
                      <a:pt x="983" y="100"/>
                    </a:lnTo>
                    <a:lnTo>
                      <a:pt x="991" y="108"/>
                    </a:lnTo>
                    <a:lnTo>
                      <a:pt x="995" y="114"/>
                    </a:lnTo>
                    <a:lnTo>
                      <a:pt x="995" y="126"/>
                    </a:lnTo>
                    <a:lnTo>
                      <a:pt x="998" y="159"/>
                    </a:lnTo>
                    <a:lnTo>
                      <a:pt x="995" y="205"/>
                    </a:lnTo>
                    <a:lnTo>
                      <a:pt x="989" y="265"/>
                    </a:lnTo>
                    <a:lnTo>
                      <a:pt x="968" y="411"/>
                    </a:lnTo>
                    <a:lnTo>
                      <a:pt x="945" y="585"/>
                    </a:lnTo>
                    <a:lnTo>
                      <a:pt x="889" y="947"/>
                    </a:lnTo>
                    <a:lnTo>
                      <a:pt x="868" y="1105"/>
                    </a:lnTo>
                    <a:lnTo>
                      <a:pt x="857" y="1233"/>
                    </a:lnTo>
                    <a:lnTo>
                      <a:pt x="851" y="1289"/>
                    </a:lnTo>
                    <a:lnTo>
                      <a:pt x="839" y="1353"/>
                    </a:lnTo>
                    <a:lnTo>
                      <a:pt x="828" y="1424"/>
                    </a:lnTo>
                    <a:lnTo>
                      <a:pt x="809" y="1500"/>
                    </a:lnTo>
                    <a:lnTo>
                      <a:pt x="771" y="1665"/>
                    </a:lnTo>
                    <a:lnTo>
                      <a:pt x="727" y="1830"/>
                    </a:lnTo>
                    <a:lnTo>
                      <a:pt x="683" y="1982"/>
                    </a:lnTo>
                    <a:lnTo>
                      <a:pt x="641" y="2109"/>
                    </a:lnTo>
                    <a:lnTo>
                      <a:pt x="609" y="2200"/>
                    </a:lnTo>
                    <a:lnTo>
                      <a:pt x="598" y="2227"/>
                    </a:lnTo>
                    <a:lnTo>
                      <a:pt x="589" y="2238"/>
                    </a:lnTo>
                    <a:lnTo>
                      <a:pt x="568" y="2257"/>
                    </a:lnTo>
                    <a:lnTo>
                      <a:pt x="553" y="2271"/>
                    </a:lnTo>
                    <a:lnTo>
                      <a:pt x="547" y="2274"/>
                    </a:lnTo>
                    <a:lnTo>
                      <a:pt x="539" y="2277"/>
                    </a:lnTo>
                    <a:lnTo>
                      <a:pt x="533" y="2277"/>
                    </a:lnTo>
                    <a:lnTo>
                      <a:pt x="527" y="2274"/>
                    </a:lnTo>
                    <a:lnTo>
                      <a:pt x="521" y="2265"/>
                    </a:lnTo>
                    <a:lnTo>
                      <a:pt x="515" y="2254"/>
                    </a:lnTo>
                    <a:lnTo>
                      <a:pt x="501" y="2215"/>
                    </a:lnTo>
                    <a:lnTo>
                      <a:pt x="479" y="2150"/>
                    </a:lnTo>
                    <a:lnTo>
                      <a:pt x="456" y="2056"/>
                    </a:lnTo>
                    <a:lnTo>
                      <a:pt x="365" y="1706"/>
                    </a:lnTo>
                    <a:lnTo>
                      <a:pt x="235" y="1206"/>
                    </a:lnTo>
                    <a:lnTo>
                      <a:pt x="171" y="953"/>
                    </a:lnTo>
                    <a:lnTo>
                      <a:pt x="115" y="723"/>
                    </a:lnTo>
                    <a:lnTo>
                      <a:pt x="71" y="541"/>
                    </a:lnTo>
                    <a:lnTo>
                      <a:pt x="56" y="473"/>
                    </a:lnTo>
                    <a:lnTo>
                      <a:pt x="47" y="427"/>
                    </a:lnTo>
                    <a:lnTo>
                      <a:pt x="35" y="350"/>
                    </a:lnTo>
                    <a:lnTo>
                      <a:pt x="24" y="273"/>
                    </a:lnTo>
                    <a:lnTo>
                      <a:pt x="12" y="203"/>
                    </a:lnTo>
                    <a:lnTo>
                      <a:pt x="3" y="138"/>
                    </a:lnTo>
                    <a:lnTo>
                      <a:pt x="0" y="82"/>
                    </a:lnTo>
                    <a:lnTo>
                      <a:pt x="0" y="58"/>
                    </a:lnTo>
                    <a:lnTo>
                      <a:pt x="3" y="38"/>
                    </a:lnTo>
                    <a:lnTo>
                      <a:pt x="9" y="20"/>
                    </a:lnTo>
                    <a:lnTo>
                      <a:pt x="15" y="9"/>
                    </a:lnTo>
                    <a:lnTo>
                      <a:pt x="26" y="3"/>
                    </a:lnTo>
                    <a:lnTo>
                      <a:pt x="38" y="0"/>
                    </a:lnTo>
                    <a:lnTo>
                      <a:pt x="71" y="0"/>
                    </a:lnTo>
                    <a:lnTo>
                      <a:pt x="97" y="6"/>
                    </a:lnTo>
                    <a:lnTo>
                      <a:pt x="124" y="14"/>
                    </a:lnTo>
                    <a:lnTo>
                      <a:pt x="147" y="23"/>
                    </a:lnTo>
                    <a:lnTo>
                      <a:pt x="180" y="38"/>
                    </a:lnTo>
                    <a:lnTo>
                      <a:pt x="194" y="43"/>
                    </a:lnTo>
                    <a:close/>
                  </a:path>
                </a:pathLst>
              </a:custGeom>
              <a:solidFill>
                <a:srgbClr val="AA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5" name="任意多边形 80978">
                <a:extLst>
                  <a:ext uri="{FF2B5EF4-FFF2-40B4-BE49-F238E27FC236}">
                    <a16:creationId xmlns:a16="http://schemas.microsoft.com/office/drawing/2014/main" xmlns="" id="{F4A063B9-8ADA-47A8-A848-387DAAC833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1" y="2582"/>
                <a:ext cx="55" cy="46"/>
              </a:xfrm>
              <a:custGeom>
                <a:avLst/>
                <a:gdLst>
                  <a:gd name="T0" fmla="*/ 3 w 833"/>
                  <a:gd name="T1" fmla="*/ 0 h 688"/>
                  <a:gd name="T2" fmla="*/ 3 w 833"/>
                  <a:gd name="T3" fmla="*/ 0 h 688"/>
                  <a:gd name="T4" fmla="*/ 3 w 833"/>
                  <a:gd name="T5" fmla="*/ 0 h 688"/>
                  <a:gd name="T6" fmla="*/ 3 w 833"/>
                  <a:gd name="T7" fmla="*/ 1 h 688"/>
                  <a:gd name="T8" fmla="*/ 3 w 833"/>
                  <a:gd name="T9" fmla="*/ 1 h 688"/>
                  <a:gd name="T10" fmla="*/ 3 w 833"/>
                  <a:gd name="T11" fmla="*/ 1 h 688"/>
                  <a:gd name="T12" fmla="*/ 3 w 833"/>
                  <a:gd name="T13" fmla="*/ 1 h 688"/>
                  <a:gd name="T14" fmla="*/ 3 w 833"/>
                  <a:gd name="T15" fmla="*/ 1 h 688"/>
                  <a:gd name="T16" fmla="*/ 3 w 833"/>
                  <a:gd name="T17" fmla="*/ 2 h 688"/>
                  <a:gd name="T18" fmla="*/ 3 w 833"/>
                  <a:gd name="T19" fmla="*/ 2 h 688"/>
                  <a:gd name="T20" fmla="*/ 3 w 833"/>
                  <a:gd name="T21" fmla="*/ 2 h 688"/>
                  <a:gd name="T22" fmla="*/ 3 w 833"/>
                  <a:gd name="T23" fmla="*/ 2 h 688"/>
                  <a:gd name="T24" fmla="*/ 3 w 833"/>
                  <a:gd name="T25" fmla="*/ 2 h 688"/>
                  <a:gd name="T26" fmla="*/ 4 w 833"/>
                  <a:gd name="T27" fmla="*/ 3 h 688"/>
                  <a:gd name="T28" fmla="*/ 4 w 833"/>
                  <a:gd name="T29" fmla="*/ 3 h 688"/>
                  <a:gd name="T30" fmla="*/ 3 w 833"/>
                  <a:gd name="T31" fmla="*/ 3 h 688"/>
                  <a:gd name="T32" fmla="*/ 3 w 833"/>
                  <a:gd name="T33" fmla="*/ 3 h 688"/>
                  <a:gd name="T34" fmla="*/ 3 w 833"/>
                  <a:gd name="T35" fmla="*/ 3 h 688"/>
                  <a:gd name="T36" fmla="*/ 3 w 833"/>
                  <a:gd name="T37" fmla="*/ 3 h 688"/>
                  <a:gd name="T38" fmla="*/ 3 w 833"/>
                  <a:gd name="T39" fmla="*/ 3 h 688"/>
                  <a:gd name="T40" fmla="*/ 2 w 833"/>
                  <a:gd name="T41" fmla="*/ 3 h 688"/>
                  <a:gd name="T42" fmla="*/ 2 w 833"/>
                  <a:gd name="T43" fmla="*/ 3 h 688"/>
                  <a:gd name="T44" fmla="*/ 2 w 833"/>
                  <a:gd name="T45" fmla="*/ 3 h 688"/>
                  <a:gd name="T46" fmla="*/ 2 w 833"/>
                  <a:gd name="T47" fmla="*/ 3 h 688"/>
                  <a:gd name="T48" fmla="*/ 1 w 833"/>
                  <a:gd name="T49" fmla="*/ 3 h 688"/>
                  <a:gd name="T50" fmla="*/ 1 w 833"/>
                  <a:gd name="T51" fmla="*/ 3 h 688"/>
                  <a:gd name="T52" fmla="*/ 1 w 833"/>
                  <a:gd name="T53" fmla="*/ 3 h 688"/>
                  <a:gd name="T54" fmla="*/ 1 w 833"/>
                  <a:gd name="T55" fmla="*/ 3 h 688"/>
                  <a:gd name="T56" fmla="*/ 0 w 833"/>
                  <a:gd name="T57" fmla="*/ 3 h 688"/>
                  <a:gd name="T58" fmla="*/ 0 w 833"/>
                  <a:gd name="T59" fmla="*/ 3 h 688"/>
                  <a:gd name="T60" fmla="*/ 0 w 833"/>
                  <a:gd name="T61" fmla="*/ 3 h 688"/>
                  <a:gd name="T62" fmla="*/ 0 w 833"/>
                  <a:gd name="T63" fmla="*/ 3 h 688"/>
                  <a:gd name="T64" fmla="*/ 0 w 833"/>
                  <a:gd name="T65" fmla="*/ 2 h 688"/>
                  <a:gd name="T66" fmla="*/ 0 w 833"/>
                  <a:gd name="T67" fmla="*/ 2 h 688"/>
                  <a:gd name="T68" fmla="*/ 0 w 833"/>
                  <a:gd name="T69" fmla="*/ 2 h 688"/>
                  <a:gd name="T70" fmla="*/ 0 w 833"/>
                  <a:gd name="T71" fmla="*/ 2 h 688"/>
                  <a:gd name="T72" fmla="*/ 0 w 833"/>
                  <a:gd name="T73" fmla="*/ 2 h 688"/>
                  <a:gd name="T74" fmla="*/ 0 w 833"/>
                  <a:gd name="T75" fmla="*/ 2 h 688"/>
                  <a:gd name="T76" fmla="*/ 0 w 833"/>
                  <a:gd name="T77" fmla="*/ 2 h 688"/>
                  <a:gd name="T78" fmla="*/ 0 w 833"/>
                  <a:gd name="T79" fmla="*/ 2 h 688"/>
                  <a:gd name="T80" fmla="*/ 0 w 833"/>
                  <a:gd name="T81" fmla="*/ 1 h 688"/>
                  <a:gd name="T82" fmla="*/ 0 w 833"/>
                  <a:gd name="T83" fmla="*/ 1 h 688"/>
                  <a:gd name="T84" fmla="*/ 0 w 833"/>
                  <a:gd name="T85" fmla="*/ 1 h 688"/>
                  <a:gd name="T86" fmla="*/ 0 w 833"/>
                  <a:gd name="T87" fmla="*/ 1 h 688"/>
                  <a:gd name="T88" fmla="*/ 0 w 833"/>
                  <a:gd name="T89" fmla="*/ 0 h 688"/>
                  <a:gd name="T90" fmla="*/ 0 w 833"/>
                  <a:gd name="T91" fmla="*/ 0 h 688"/>
                  <a:gd name="T92" fmla="*/ 0 w 833"/>
                  <a:gd name="T93" fmla="*/ 0 h 688"/>
                  <a:gd name="T94" fmla="*/ 0 w 833"/>
                  <a:gd name="T95" fmla="*/ 0 h 688"/>
                  <a:gd name="T96" fmla="*/ 0 w 833"/>
                  <a:gd name="T97" fmla="*/ 0 h 688"/>
                  <a:gd name="T98" fmla="*/ 0 w 833"/>
                  <a:gd name="T99" fmla="*/ 0 h 688"/>
                  <a:gd name="T100" fmla="*/ 0 w 833"/>
                  <a:gd name="T101" fmla="*/ 0 h 688"/>
                  <a:gd name="T102" fmla="*/ 0 w 833"/>
                  <a:gd name="T103" fmla="*/ 0 h 688"/>
                  <a:gd name="T104" fmla="*/ 1 w 833"/>
                  <a:gd name="T105" fmla="*/ 0 h 688"/>
                  <a:gd name="T106" fmla="*/ 1 w 833"/>
                  <a:gd name="T107" fmla="*/ 0 h 688"/>
                  <a:gd name="T108" fmla="*/ 2 w 833"/>
                  <a:gd name="T109" fmla="*/ 0 h 688"/>
                  <a:gd name="T110" fmla="*/ 2 w 833"/>
                  <a:gd name="T111" fmla="*/ 0 h 688"/>
                  <a:gd name="T112" fmla="*/ 3 w 833"/>
                  <a:gd name="T113" fmla="*/ 0 h 688"/>
                  <a:gd name="T114" fmla="*/ 3 w 833"/>
                  <a:gd name="T115" fmla="*/ 0 h 688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833"/>
                  <a:gd name="T175" fmla="*/ 0 h 688"/>
                  <a:gd name="T176" fmla="*/ 833 w 833"/>
                  <a:gd name="T177" fmla="*/ 688 h 688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833" h="688">
                    <a:moveTo>
                      <a:pt x="777" y="46"/>
                    </a:moveTo>
                    <a:lnTo>
                      <a:pt x="771" y="58"/>
                    </a:lnTo>
                    <a:lnTo>
                      <a:pt x="759" y="97"/>
                    </a:lnTo>
                    <a:lnTo>
                      <a:pt x="747" y="153"/>
                    </a:lnTo>
                    <a:lnTo>
                      <a:pt x="742" y="185"/>
                    </a:lnTo>
                    <a:lnTo>
                      <a:pt x="736" y="223"/>
                    </a:lnTo>
                    <a:lnTo>
                      <a:pt x="733" y="264"/>
                    </a:lnTo>
                    <a:lnTo>
                      <a:pt x="736" y="305"/>
                    </a:lnTo>
                    <a:lnTo>
                      <a:pt x="739" y="350"/>
                    </a:lnTo>
                    <a:lnTo>
                      <a:pt x="747" y="396"/>
                    </a:lnTo>
                    <a:lnTo>
                      <a:pt x="759" y="444"/>
                    </a:lnTo>
                    <a:lnTo>
                      <a:pt x="777" y="487"/>
                    </a:lnTo>
                    <a:lnTo>
                      <a:pt x="804" y="535"/>
                    </a:lnTo>
                    <a:lnTo>
                      <a:pt x="833" y="581"/>
                    </a:lnTo>
                    <a:lnTo>
                      <a:pt x="818" y="591"/>
                    </a:lnTo>
                    <a:lnTo>
                      <a:pt x="779" y="614"/>
                    </a:lnTo>
                    <a:lnTo>
                      <a:pt x="747" y="629"/>
                    </a:lnTo>
                    <a:lnTo>
                      <a:pt x="713" y="646"/>
                    </a:lnTo>
                    <a:lnTo>
                      <a:pt x="668" y="658"/>
                    </a:lnTo>
                    <a:lnTo>
                      <a:pt x="618" y="674"/>
                    </a:lnTo>
                    <a:lnTo>
                      <a:pt x="562" y="682"/>
                    </a:lnTo>
                    <a:lnTo>
                      <a:pt x="500" y="688"/>
                    </a:lnTo>
                    <a:lnTo>
                      <a:pt x="432" y="688"/>
                    </a:lnTo>
                    <a:lnTo>
                      <a:pt x="359" y="685"/>
                    </a:lnTo>
                    <a:lnTo>
                      <a:pt x="276" y="670"/>
                    </a:lnTo>
                    <a:lnTo>
                      <a:pt x="235" y="661"/>
                    </a:lnTo>
                    <a:lnTo>
                      <a:pt x="191" y="652"/>
                    </a:lnTo>
                    <a:lnTo>
                      <a:pt x="147" y="638"/>
                    </a:lnTo>
                    <a:lnTo>
                      <a:pt x="100" y="620"/>
                    </a:lnTo>
                    <a:lnTo>
                      <a:pt x="53" y="603"/>
                    </a:lnTo>
                    <a:lnTo>
                      <a:pt x="3" y="581"/>
                    </a:lnTo>
                    <a:lnTo>
                      <a:pt x="11" y="576"/>
                    </a:lnTo>
                    <a:lnTo>
                      <a:pt x="32" y="555"/>
                    </a:lnTo>
                    <a:lnTo>
                      <a:pt x="47" y="541"/>
                    </a:lnTo>
                    <a:lnTo>
                      <a:pt x="62" y="523"/>
                    </a:lnTo>
                    <a:lnTo>
                      <a:pt x="73" y="500"/>
                    </a:lnTo>
                    <a:lnTo>
                      <a:pt x="85" y="470"/>
                    </a:lnTo>
                    <a:lnTo>
                      <a:pt x="94" y="438"/>
                    </a:lnTo>
                    <a:lnTo>
                      <a:pt x="100" y="399"/>
                    </a:lnTo>
                    <a:lnTo>
                      <a:pt x="100" y="355"/>
                    </a:lnTo>
                    <a:lnTo>
                      <a:pt x="97" y="305"/>
                    </a:lnTo>
                    <a:lnTo>
                      <a:pt x="85" y="250"/>
                    </a:lnTo>
                    <a:lnTo>
                      <a:pt x="68" y="188"/>
                    </a:lnTo>
                    <a:lnTo>
                      <a:pt x="38" y="120"/>
                    </a:lnTo>
                    <a:lnTo>
                      <a:pt x="3" y="46"/>
                    </a:lnTo>
                    <a:lnTo>
                      <a:pt x="0" y="37"/>
                    </a:lnTo>
                    <a:lnTo>
                      <a:pt x="3" y="29"/>
                    </a:lnTo>
                    <a:lnTo>
                      <a:pt x="9" y="23"/>
                    </a:lnTo>
                    <a:lnTo>
                      <a:pt x="20" y="17"/>
                    </a:lnTo>
                    <a:lnTo>
                      <a:pt x="35" y="11"/>
                    </a:lnTo>
                    <a:lnTo>
                      <a:pt x="53" y="8"/>
                    </a:lnTo>
                    <a:lnTo>
                      <a:pt x="100" y="2"/>
                    </a:lnTo>
                    <a:lnTo>
                      <a:pt x="159" y="0"/>
                    </a:lnTo>
                    <a:lnTo>
                      <a:pt x="224" y="0"/>
                    </a:lnTo>
                    <a:lnTo>
                      <a:pt x="367" y="5"/>
                    </a:lnTo>
                    <a:lnTo>
                      <a:pt x="518" y="17"/>
                    </a:lnTo>
                    <a:lnTo>
                      <a:pt x="648" y="32"/>
                    </a:lnTo>
                    <a:lnTo>
                      <a:pt x="777" y="46"/>
                    </a:lnTo>
                    <a:close/>
                  </a:path>
                </a:pathLst>
              </a:custGeom>
              <a:solidFill>
                <a:srgbClr val="ECB7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6" name="任意多边形 80979">
                <a:extLst>
                  <a:ext uri="{FF2B5EF4-FFF2-40B4-BE49-F238E27FC236}">
                    <a16:creationId xmlns:a16="http://schemas.microsoft.com/office/drawing/2014/main" xmlns="" id="{2D7A00E0-5197-43B5-AAC2-5AB9C15DA0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7" y="2629"/>
                <a:ext cx="64" cy="37"/>
              </a:xfrm>
              <a:custGeom>
                <a:avLst/>
                <a:gdLst>
                  <a:gd name="T0" fmla="*/ 0 w 963"/>
                  <a:gd name="T1" fmla="*/ 0 h 558"/>
                  <a:gd name="T2" fmla="*/ 1 w 963"/>
                  <a:gd name="T3" fmla="*/ 0 h 558"/>
                  <a:gd name="T4" fmla="*/ 1 w 963"/>
                  <a:gd name="T5" fmla="*/ 0 h 558"/>
                  <a:gd name="T6" fmla="*/ 2 w 963"/>
                  <a:gd name="T7" fmla="*/ 0 h 558"/>
                  <a:gd name="T8" fmla="*/ 3 w 963"/>
                  <a:gd name="T9" fmla="*/ 0 h 558"/>
                  <a:gd name="T10" fmla="*/ 4 w 963"/>
                  <a:gd name="T11" fmla="*/ 0 h 558"/>
                  <a:gd name="T12" fmla="*/ 4 w 963"/>
                  <a:gd name="T13" fmla="*/ 0 h 558"/>
                  <a:gd name="T14" fmla="*/ 4 w 963"/>
                  <a:gd name="T15" fmla="*/ 0 h 558"/>
                  <a:gd name="T16" fmla="*/ 4 w 963"/>
                  <a:gd name="T17" fmla="*/ 0 h 558"/>
                  <a:gd name="T18" fmla="*/ 4 w 963"/>
                  <a:gd name="T19" fmla="*/ 0 h 558"/>
                  <a:gd name="T20" fmla="*/ 4 w 963"/>
                  <a:gd name="T21" fmla="*/ 0 h 558"/>
                  <a:gd name="T22" fmla="*/ 4 w 963"/>
                  <a:gd name="T23" fmla="*/ 1 h 558"/>
                  <a:gd name="T24" fmla="*/ 4 w 963"/>
                  <a:gd name="T25" fmla="*/ 1 h 558"/>
                  <a:gd name="T26" fmla="*/ 4 w 963"/>
                  <a:gd name="T27" fmla="*/ 1 h 558"/>
                  <a:gd name="T28" fmla="*/ 3 w 963"/>
                  <a:gd name="T29" fmla="*/ 1 h 558"/>
                  <a:gd name="T30" fmla="*/ 3 w 963"/>
                  <a:gd name="T31" fmla="*/ 1 h 558"/>
                  <a:gd name="T32" fmla="*/ 3 w 963"/>
                  <a:gd name="T33" fmla="*/ 1 h 558"/>
                  <a:gd name="T34" fmla="*/ 2 w 963"/>
                  <a:gd name="T35" fmla="*/ 1 h 558"/>
                  <a:gd name="T36" fmla="*/ 2 w 963"/>
                  <a:gd name="T37" fmla="*/ 1 h 558"/>
                  <a:gd name="T38" fmla="*/ 1 w 963"/>
                  <a:gd name="T39" fmla="*/ 1 h 558"/>
                  <a:gd name="T40" fmla="*/ 1 w 963"/>
                  <a:gd name="T41" fmla="*/ 1 h 558"/>
                  <a:gd name="T42" fmla="*/ 1 w 963"/>
                  <a:gd name="T43" fmla="*/ 1 h 558"/>
                  <a:gd name="T44" fmla="*/ 1 w 963"/>
                  <a:gd name="T45" fmla="*/ 1 h 558"/>
                  <a:gd name="T46" fmla="*/ 1 w 963"/>
                  <a:gd name="T47" fmla="*/ 1 h 558"/>
                  <a:gd name="T48" fmla="*/ 1 w 963"/>
                  <a:gd name="T49" fmla="*/ 1 h 558"/>
                  <a:gd name="T50" fmla="*/ 2 w 963"/>
                  <a:gd name="T51" fmla="*/ 1 h 558"/>
                  <a:gd name="T52" fmla="*/ 2 w 963"/>
                  <a:gd name="T53" fmla="*/ 2 h 558"/>
                  <a:gd name="T54" fmla="*/ 2 w 963"/>
                  <a:gd name="T55" fmla="*/ 2 h 558"/>
                  <a:gd name="T56" fmla="*/ 2 w 963"/>
                  <a:gd name="T57" fmla="*/ 2 h 558"/>
                  <a:gd name="T58" fmla="*/ 3 w 963"/>
                  <a:gd name="T59" fmla="*/ 2 h 558"/>
                  <a:gd name="T60" fmla="*/ 3 w 963"/>
                  <a:gd name="T61" fmla="*/ 2 h 558"/>
                  <a:gd name="T62" fmla="*/ 3 w 963"/>
                  <a:gd name="T63" fmla="*/ 2 h 558"/>
                  <a:gd name="T64" fmla="*/ 2 w 963"/>
                  <a:gd name="T65" fmla="*/ 2 h 558"/>
                  <a:gd name="T66" fmla="*/ 2 w 963"/>
                  <a:gd name="T67" fmla="*/ 2 h 558"/>
                  <a:gd name="T68" fmla="*/ 2 w 963"/>
                  <a:gd name="T69" fmla="*/ 2 h 558"/>
                  <a:gd name="T70" fmla="*/ 1 w 963"/>
                  <a:gd name="T71" fmla="*/ 2 h 558"/>
                  <a:gd name="T72" fmla="*/ 1 w 963"/>
                  <a:gd name="T73" fmla="*/ 2 h 558"/>
                  <a:gd name="T74" fmla="*/ 1 w 963"/>
                  <a:gd name="T75" fmla="*/ 2 h 558"/>
                  <a:gd name="T76" fmla="*/ 1 w 963"/>
                  <a:gd name="T77" fmla="*/ 1 h 558"/>
                  <a:gd name="T78" fmla="*/ 0 w 963"/>
                  <a:gd name="T79" fmla="*/ 1 h 558"/>
                  <a:gd name="T80" fmla="*/ 0 w 963"/>
                  <a:gd name="T81" fmla="*/ 1 h 558"/>
                  <a:gd name="T82" fmla="*/ 0 w 963"/>
                  <a:gd name="T83" fmla="*/ 0 h 558"/>
                  <a:gd name="T84" fmla="*/ 0 w 963"/>
                  <a:gd name="T85" fmla="*/ 0 h 558"/>
                  <a:gd name="T86" fmla="*/ 0 w 963"/>
                  <a:gd name="T87" fmla="*/ 0 h 558"/>
                  <a:gd name="T88" fmla="*/ 0 w 963"/>
                  <a:gd name="T89" fmla="*/ 0 h 558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963"/>
                  <a:gd name="T136" fmla="*/ 0 h 558"/>
                  <a:gd name="T137" fmla="*/ 963 w 963"/>
                  <a:gd name="T138" fmla="*/ 558 h 558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963" h="558">
                    <a:moveTo>
                      <a:pt x="28" y="20"/>
                    </a:moveTo>
                    <a:lnTo>
                      <a:pt x="54" y="29"/>
                    </a:lnTo>
                    <a:lnTo>
                      <a:pt x="89" y="35"/>
                    </a:lnTo>
                    <a:lnTo>
                      <a:pt x="133" y="40"/>
                    </a:lnTo>
                    <a:lnTo>
                      <a:pt x="181" y="46"/>
                    </a:lnTo>
                    <a:lnTo>
                      <a:pt x="298" y="55"/>
                    </a:lnTo>
                    <a:lnTo>
                      <a:pt x="424" y="55"/>
                    </a:lnTo>
                    <a:lnTo>
                      <a:pt x="557" y="52"/>
                    </a:lnTo>
                    <a:lnTo>
                      <a:pt x="680" y="43"/>
                    </a:lnTo>
                    <a:lnTo>
                      <a:pt x="739" y="37"/>
                    </a:lnTo>
                    <a:lnTo>
                      <a:pt x="790" y="29"/>
                    </a:lnTo>
                    <a:lnTo>
                      <a:pt x="836" y="20"/>
                    </a:lnTo>
                    <a:lnTo>
                      <a:pt x="875" y="8"/>
                    </a:lnTo>
                    <a:lnTo>
                      <a:pt x="904" y="0"/>
                    </a:lnTo>
                    <a:lnTo>
                      <a:pt x="928" y="0"/>
                    </a:lnTo>
                    <a:lnTo>
                      <a:pt x="940" y="3"/>
                    </a:lnTo>
                    <a:lnTo>
                      <a:pt x="946" y="5"/>
                    </a:lnTo>
                    <a:lnTo>
                      <a:pt x="952" y="11"/>
                    </a:lnTo>
                    <a:lnTo>
                      <a:pt x="958" y="17"/>
                    </a:lnTo>
                    <a:lnTo>
                      <a:pt x="963" y="32"/>
                    </a:lnTo>
                    <a:lnTo>
                      <a:pt x="963" y="52"/>
                    </a:lnTo>
                    <a:lnTo>
                      <a:pt x="958" y="76"/>
                    </a:lnTo>
                    <a:lnTo>
                      <a:pt x="949" y="102"/>
                    </a:lnTo>
                    <a:lnTo>
                      <a:pt x="934" y="129"/>
                    </a:lnTo>
                    <a:lnTo>
                      <a:pt x="916" y="156"/>
                    </a:lnTo>
                    <a:lnTo>
                      <a:pt x="896" y="185"/>
                    </a:lnTo>
                    <a:lnTo>
                      <a:pt x="869" y="211"/>
                    </a:lnTo>
                    <a:lnTo>
                      <a:pt x="842" y="235"/>
                    </a:lnTo>
                    <a:lnTo>
                      <a:pt x="813" y="256"/>
                    </a:lnTo>
                    <a:lnTo>
                      <a:pt x="781" y="273"/>
                    </a:lnTo>
                    <a:lnTo>
                      <a:pt x="745" y="288"/>
                    </a:lnTo>
                    <a:lnTo>
                      <a:pt x="710" y="296"/>
                    </a:lnTo>
                    <a:lnTo>
                      <a:pt x="672" y="299"/>
                    </a:lnTo>
                    <a:lnTo>
                      <a:pt x="634" y="299"/>
                    </a:lnTo>
                    <a:lnTo>
                      <a:pt x="592" y="293"/>
                    </a:lnTo>
                    <a:lnTo>
                      <a:pt x="554" y="288"/>
                    </a:lnTo>
                    <a:lnTo>
                      <a:pt x="516" y="279"/>
                    </a:lnTo>
                    <a:lnTo>
                      <a:pt x="443" y="262"/>
                    </a:lnTo>
                    <a:lnTo>
                      <a:pt x="378" y="241"/>
                    </a:lnTo>
                    <a:lnTo>
                      <a:pt x="327" y="229"/>
                    </a:lnTo>
                    <a:lnTo>
                      <a:pt x="310" y="226"/>
                    </a:lnTo>
                    <a:lnTo>
                      <a:pt x="295" y="229"/>
                    </a:lnTo>
                    <a:lnTo>
                      <a:pt x="292" y="232"/>
                    </a:lnTo>
                    <a:lnTo>
                      <a:pt x="289" y="235"/>
                    </a:lnTo>
                    <a:lnTo>
                      <a:pt x="287" y="241"/>
                    </a:lnTo>
                    <a:lnTo>
                      <a:pt x="287" y="247"/>
                    </a:lnTo>
                    <a:lnTo>
                      <a:pt x="289" y="264"/>
                    </a:lnTo>
                    <a:lnTo>
                      <a:pt x="295" y="279"/>
                    </a:lnTo>
                    <a:lnTo>
                      <a:pt x="304" y="293"/>
                    </a:lnTo>
                    <a:lnTo>
                      <a:pt x="313" y="305"/>
                    </a:lnTo>
                    <a:lnTo>
                      <a:pt x="324" y="317"/>
                    </a:lnTo>
                    <a:lnTo>
                      <a:pt x="339" y="329"/>
                    </a:lnTo>
                    <a:lnTo>
                      <a:pt x="369" y="350"/>
                    </a:lnTo>
                    <a:lnTo>
                      <a:pt x="404" y="364"/>
                    </a:lnTo>
                    <a:lnTo>
                      <a:pt x="440" y="379"/>
                    </a:lnTo>
                    <a:lnTo>
                      <a:pt x="504" y="402"/>
                    </a:lnTo>
                    <a:lnTo>
                      <a:pt x="537" y="421"/>
                    </a:lnTo>
                    <a:lnTo>
                      <a:pt x="563" y="438"/>
                    </a:lnTo>
                    <a:lnTo>
                      <a:pt x="580" y="455"/>
                    </a:lnTo>
                    <a:lnTo>
                      <a:pt x="592" y="473"/>
                    </a:lnTo>
                    <a:lnTo>
                      <a:pt x="595" y="490"/>
                    </a:lnTo>
                    <a:lnTo>
                      <a:pt x="592" y="506"/>
                    </a:lnTo>
                    <a:lnTo>
                      <a:pt x="583" y="520"/>
                    </a:lnTo>
                    <a:lnTo>
                      <a:pt x="569" y="535"/>
                    </a:lnTo>
                    <a:lnTo>
                      <a:pt x="548" y="544"/>
                    </a:lnTo>
                    <a:lnTo>
                      <a:pt x="525" y="552"/>
                    </a:lnTo>
                    <a:lnTo>
                      <a:pt x="498" y="558"/>
                    </a:lnTo>
                    <a:lnTo>
                      <a:pt x="466" y="558"/>
                    </a:lnTo>
                    <a:lnTo>
                      <a:pt x="434" y="555"/>
                    </a:lnTo>
                    <a:lnTo>
                      <a:pt x="395" y="547"/>
                    </a:lnTo>
                    <a:lnTo>
                      <a:pt x="357" y="535"/>
                    </a:lnTo>
                    <a:lnTo>
                      <a:pt x="316" y="515"/>
                    </a:lnTo>
                    <a:lnTo>
                      <a:pt x="287" y="494"/>
                    </a:lnTo>
                    <a:lnTo>
                      <a:pt x="254" y="467"/>
                    </a:lnTo>
                    <a:lnTo>
                      <a:pt x="222" y="432"/>
                    </a:lnTo>
                    <a:lnTo>
                      <a:pt x="190" y="393"/>
                    </a:lnTo>
                    <a:lnTo>
                      <a:pt x="157" y="353"/>
                    </a:lnTo>
                    <a:lnTo>
                      <a:pt x="127" y="308"/>
                    </a:lnTo>
                    <a:lnTo>
                      <a:pt x="98" y="262"/>
                    </a:lnTo>
                    <a:lnTo>
                      <a:pt x="71" y="217"/>
                    </a:lnTo>
                    <a:lnTo>
                      <a:pt x="51" y="173"/>
                    </a:lnTo>
                    <a:lnTo>
                      <a:pt x="30" y="132"/>
                    </a:lnTo>
                    <a:lnTo>
                      <a:pt x="16" y="97"/>
                    </a:lnTo>
                    <a:lnTo>
                      <a:pt x="6" y="65"/>
                    </a:lnTo>
                    <a:lnTo>
                      <a:pt x="0" y="40"/>
                    </a:lnTo>
                    <a:lnTo>
                      <a:pt x="3" y="32"/>
                    </a:lnTo>
                    <a:lnTo>
                      <a:pt x="3" y="23"/>
                    </a:lnTo>
                    <a:lnTo>
                      <a:pt x="6" y="20"/>
                    </a:lnTo>
                    <a:lnTo>
                      <a:pt x="13" y="17"/>
                    </a:lnTo>
                    <a:lnTo>
                      <a:pt x="19" y="17"/>
                    </a:lnTo>
                    <a:lnTo>
                      <a:pt x="28" y="20"/>
                    </a:lnTo>
                    <a:close/>
                  </a:path>
                </a:pathLst>
              </a:custGeom>
              <a:solidFill>
                <a:srgbClr val="AA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7" name="任意多边形 80980">
                <a:extLst>
                  <a:ext uri="{FF2B5EF4-FFF2-40B4-BE49-F238E27FC236}">
                    <a16:creationId xmlns:a16="http://schemas.microsoft.com/office/drawing/2014/main" xmlns="" id="{043D2CFB-B8ED-4A12-A7CA-B55D00957F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7" y="2627"/>
                <a:ext cx="62" cy="16"/>
              </a:xfrm>
              <a:custGeom>
                <a:avLst/>
                <a:gdLst>
                  <a:gd name="T0" fmla="*/ 0 w 933"/>
                  <a:gd name="T1" fmla="*/ 0 h 237"/>
                  <a:gd name="T2" fmla="*/ 0 w 933"/>
                  <a:gd name="T3" fmla="*/ 0 h 237"/>
                  <a:gd name="T4" fmla="*/ 0 w 933"/>
                  <a:gd name="T5" fmla="*/ 0 h 237"/>
                  <a:gd name="T6" fmla="*/ 0 w 933"/>
                  <a:gd name="T7" fmla="*/ 0 h 237"/>
                  <a:gd name="T8" fmla="*/ 0 w 933"/>
                  <a:gd name="T9" fmla="*/ 1 h 237"/>
                  <a:gd name="T10" fmla="*/ 0 w 933"/>
                  <a:gd name="T11" fmla="*/ 1 h 237"/>
                  <a:gd name="T12" fmla="*/ 0 w 933"/>
                  <a:gd name="T13" fmla="*/ 1 h 237"/>
                  <a:gd name="T14" fmla="*/ 0 w 933"/>
                  <a:gd name="T15" fmla="*/ 1 h 237"/>
                  <a:gd name="T16" fmla="*/ 1 w 933"/>
                  <a:gd name="T17" fmla="*/ 1 h 237"/>
                  <a:gd name="T18" fmla="*/ 1 w 933"/>
                  <a:gd name="T19" fmla="*/ 1 h 237"/>
                  <a:gd name="T20" fmla="*/ 1 w 933"/>
                  <a:gd name="T21" fmla="*/ 1 h 237"/>
                  <a:gd name="T22" fmla="*/ 1 w 933"/>
                  <a:gd name="T23" fmla="*/ 1 h 237"/>
                  <a:gd name="T24" fmla="*/ 1 w 933"/>
                  <a:gd name="T25" fmla="*/ 1 h 237"/>
                  <a:gd name="T26" fmla="*/ 1 w 933"/>
                  <a:gd name="T27" fmla="*/ 1 h 237"/>
                  <a:gd name="T28" fmla="*/ 1 w 933"/>
                  <a:gd name="T29" fmla="*/ 1 h 237"/>
                  <a:gd name="T30" fmla="*/ 1 w 933"/>
                  <a:gd name="T31" fmla="*/ 1 h 237"/>
                  <a:gd name="T32" fmla="*/ 1 w 933"/>
                  <a:gd name="T33" fmla="*/ 1 h 237"/>
                  <a:gd name="T34" fmla="*/ 1 w 933"/>
                  <a:gd name="T35" fmla="*/ 1 h 237"/>
                  <a:gd name="T36" fmla="*/ 1 w 933"/>
                  <a:gd name="T37" fmla="*/ 1 h 237"/>
                  <a:gd name="T38" fmla="*/ 1 w 933"/>
                  <a:gd name="T39" fmla="*/ 1 h 237"/>
                  <a:gd name="T40" fmla="*/ 2 w 933"/>
                  <a:gd name="T41" fmla="*/ 1 h 237"/>
                  <a:gd name="T42" fmla="*/ 2 w 933"/>
                  <a:gd name="T43" fmla="*/ 1 h 237"/>
                  <a:gd name="T44" fmla="*/ 2 w 933"/>
                  <a:gd name="T45" fmla="*/ 1 h 237"/>
                  <a:gd name="T46" fmla="*/ 2 w 933"/>
                  <a:gd name="T47" fmla="*/ 1 h 237"/>
                  <a:gd name="T48" fmla="*/ 3 w 933"/>
                  <a:gd name="T49" fmla="*/ 1 h 237"/>
                  <a:gd name="T50" fmla="*/ 3 w 933"/>
                  <a:gd name="T51" fmla="*/ 1 h 237"/>
                  <a:gd name="T52" fmla="*/ 3 w 933"/>
                  <a:gd name="T53" fmla="*/ 1 h 237"/>
                  <a:gd name="T54" fmla="*/ 3 w 933"/>
                  <a:gd name="T55" fmla="*/ 1 h 237"/>
                  <a:gd name="T56" fmla="*/ 4 w 933"/>
                  <a:gd name="T57" fmla="*/ 1 h 237"/>
                  <a:gd name="T58" fmla="*/ 4 w 933"/>
                  <a:gd name="T59" fmla="*/ 1 h 237"/>
                  <a:gd name="T60" fmla="*/ 4 w 933"/>
                  <a:gd name="T61" fmla="*/ 1 h 237"/>
                  <a:gd name="T62" fmla="*/ 4 w 933"/>
                  <a:gd name="T63" fmla="*/ 1 h 237"/>
                  <a:gd name="T64" fmla="*/ 4 w 933"/>
                  <a:gd name="T65" fmla="*/ 0 h 237"/>
                  <a:gd name="T66" fmla="*/ 4 w 933"/>
                  <a:gd name="T67" fmla="*/ 0 h 237"/>
                  <a:gd name="T68" fmla="*/ 4 w 933"/>
                  <a:gd name="T69" fmla="*/ 0 h 237"/>
                  <a:gd name="T70" fmla="*/ 4 w 933"/>
                  <a:gd name="T71" fmla="*/ 0 h 237"/>
                  <a:gd name="T72" fmla="*/ 4 w 933"/>
                  <a:gd name="T73" fmla="*/ 0 h 237"/>
                  <a:gd name="T74" fmla="*/ 4 w 933"/>
                  <a:gd name="T75" fmla="*/ 0 h 237"/>
                  <a:gd name="T76" fmla="*/ 4 w 933"/>
                  <a:gd name="T77" fmla="*/ 0 h 237"/>
                  <a:gd name="T78" fmla="*/ 4 w 933"/>
                  <a:gd name="T79" fmla="*/ 0 h 237"/>
                  <a:gd name="T80" fmla="*/ 3 w 933"/>
                  <a:gd name="T81" fmla="*/ 0 h 237"/>
                  <a:gd name="T82" fmla="*/ 2 w 933"/>
                  <a:gd name="T83" fmla="*/ 0 h 237"/>
                  <a:gd name="T84" fmla="*/ 2 w 933"/>
                  <a:gd name="T85" fmla="*/ 0 h 237"/>
                  <a:gd name="T86" fmla="*/ 1 w 933"/>
                  <a:gd name="T87" fmla="*/ 0 h 237"/>
                  <a:gd name="T88" fmla="*/ 1 w 933"/>
                  <a:gd name="T89" fmla="*/ 0 h 237"/>
                  <a:gd name="T90" fmla="*/ 1 w 933"/>
                  <a:gd name="T91" fmla="*/ 0 h 237"/>
                  <a:gd name="T92" fmla="*/ 0 w 933"/>
                  <a:gd name="T93" fmla="*/ 0 h 237"/>
                  <a:gd name="T94" fmla="*/ 0 w 933"/>
                  <a:gd name="T95" fmla="*/ 0 h 237"/>
                  <a:gd name="T96" fmla="*/ 0 w 933"/>
                  <a:gd name="T97" fmla="*/ 0 h 237"/>
                  <a:gd name="T98" fmla="*/ 0 w 933"/>
                  <a:gd name="T99" fmla="*/ 0 h 237"/>
                  <a:gd name="T100" fmla="*/ 0 w 933"/>
                  <a:gd name="T101" fmla="*/ 0 h 237"/>
                  <a:gd name="T102" fmla="*/ 0 w 933"/>
                  <a:gd name="T103" fmla="*/ 0 h 237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933"/>
                  <a:gd name="T157" fmla="*/ 0 h 237"/>
                  <a:gd name="T158" fmla="*/ 933 w 933"/>
                  <a:gd name="T159" fmla="*/ 237 h 237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933" h="237">
                    <a:moveTo>
                      <a:pt x="0" y="43"/>
                    </a:moveTo>
                    <a:lnTo>
                      <a:pt x="5" y="64"/>
                    </a:lnTo>
                    <a:lnTo>
                      <a:pt x="15" y="88"/>
                    </a:lnTo>
                    <a:lnTo>
                      <a:pt x="27" y="111"/>
                    </a:lnTo>
                    <a:lnTo>
                      <a:pt x="44" y="137"/>
                    </a:lnTo>
                    <a:lnTo>
                      <a:pt x="65" y="163"/>
                    </a:lnTo>
                    <a:lnTo>
                      <a:pt x="88" y="185"/>
                    </a:lnTo>
                    <a:lnTo>
                      <a:pt x="112" y="202"/>
                    </a:lnTo>
                    <a:lnTo>
                      <a:pt x="127" y="211"/>
                    </a:lnTo>
                    <a:lnTo>
                      <a:pt x="138" y="214"/>
                    </a:lnTo>
                    <a:lnTo>
                      <a:pt x="159" y="220"/>
                    </a:lnTo>
                    <a:lnTo>
                      <a:pt x="164" y="217"/>
                    </a:lnTo>
                    <a:lnTo>
                      <a:pt x="170" y="217"/>
                    </a:lnTo>
                    <a:lnTo>
                      <a:pt x="173" y="208"/>
                    </a:lnTo>
                    <a:lnTo>
                      <a:pt x="179" y="202"/>
                    </a:lnTo>
                    <a:lnTo>
                      <a:pt x="186" y="194"/>
                    </a:lnTo>
                    <a:lnTo>
                      <a:pt x="192" y="191"/>
                    </a:lnTo>
                    <a:lnTo>
                      <a:pt x="200" y="191"/>
                    </a:lnTo>
                    <a:lnTo>
                      <a:pt x="227" y="191"/>
                    </a:lnTo>
                    <a:lnTo>
                      <a:pt x="268" y="196"/>
                    </a:lnTo>
                    <a:lnTo>
                      <a:pt x="368" y="220"/>
                    </a:lnTo>
                    <a:lnTo>
                      <a:pt x="418" y="228"/>
                    </a:lnTo>
                    <a:lnTo>
                      <a:pt x="471" y="234"/>
                    </a:lnTo>
                    <a:lnTo>
                      <a:pt x="524" y="237"/>
                    </a:lnTo>
                    <a:lnTo>
                      <a:pt x="580" y="234"/>
                    </a:lnTo>
                    <a:lnTo>
                      <a:pt x="639" y="228"/>
                    </a:lnTo>
                    <a:lnTo>
                      <a:pt x="704" y="214"/>
                    </a:lnTo>
                    <a:lnTo>
                      <a:pt x="762" y="196"/>
                    </a:lnTo>
                    <a:lnTo>
                      <a:pt x="809" y="179"/>
                    </a:lnTo>
                    <a:lnTo>
                      <a:pt x="847" y="158"/>
                    </a:lnTo>
                    <a:lnTo>
                      <a:pt x="877" y="140"/>
                    </a:lnTo>
                    <a:lnTo>
                      <a:pt x="901" y="120"/>
                    </a:lnTo>
                    <a:lnTo>
                      <a:pt x="915" y="102"/>
                    </a:lnTo>
                    <a:lnTo>
                      <a:pt x="927" y="84"/>
                    </a:lnTo>
                    <a:lnTo>
                      <a:pt x="933" y="69"/>
                    </a:lnTo>
                    <a:lnTo>
                      <a:pt x="933" y="64"/>
                    </a:lnTo>
                    <a:lnTo>
                      <a:pt x="927" y="61"/>
                    </a:lnTo>
                    <a:lnTo>
                      <a:pt x="898" y="52"/>
                    </a:lnTo>
                    <a:lnTo>
                      <a:pt x="850" y="43"/>
                    </a:lnTo>
                    <a:lnTo>
                      <a:pt x="792" y="34"/>
                    </a:lnTo>
                    <a:lnTo>
                      <a:pt x="639" y="20"/>
                    </a:lnTo>
                    <a:lnTo>
                      <a:pt x="465" y="8"/>
                    </a:lnTo>
                    <a:lnTo>
                      <a:pt x="377" y="2"/>
                    </a:lnTo>
                    <a:lnTo>
                      <a:pt x="292" y="2"/>
                    </a:lnTo>
                    <a:lnTo>
                      <a:pt x="212" y="0"/>
                    </a:lnTo>
                    <a:lnTo>
                      <a:pt x="141" y="2"/>
                    </a:lnTo>
                    <a:lnTo>
                      <a:pt x="79" y="8"/>
                    </a:lnTo>
                    <a:lnTo>
                      <a:pt x="35" y="17"/>
                    </a:lnTo>
                    <a:lnTo>
                      <a:pt x="18" y="23"/>
                    </a:lnTo>
                    <a:lnTo>
                      <a:pt x="5" y="29"/>
                    </a:lnTo>
                    <a:lnTo>
                      <a:pt x="0" y="37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8B8F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8" name="任意多边形 80981">
                <a:extLst>
                  <a:ext uri="{FF2B5EF4-FFF2-40B4-BE49-F238E27FC236}">
                    <a16:creationId xmlns:a16="http://schemas.microsoft.com/office/drawing/2014/main" xmlns="" id="{484E8415-AEC7-4876-8BD0-5E838B4B54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2466"/>
                <a:ext cx="41" cy="61"/>
              </a:xfrm>
              <a:custGeom>
                <a:avLst/>
                <a:gdLst>
                  <a:gd name="T0" fmla="*/ 0 w 612"/>
                  <a:gd name="T1" fmla="*/ 1 h 929"/>
                  <a:gd name="T2" fmla="*/ 0 w 612"/>
                  <a:gd name="T3" fmla="*/ 0 h 929"/>
                  <a:gd name="T4" fmla="*/ 0 w 612"/>
                  <a:gd name="T5" fmla="*/ 0 h 929"/>
                  <a:gd name="T6" fmla="*/ 1 w 612"/>
                  <a:gd name="T7" fmla="*/ 0 h 929"/>
                  <a:gd name="T8" fmla="*/ 1 w 612"/>
                  <a:gd name="T9" fmla="*/ 0 h 929"/>
                  <a:gd name="T10" fmla="*/ 1 w 612"/>
                  <a:gd name="T11" fmla="*/ 0 h 929"/>
                  <a:gd name="T12" fmla="*/ 1 w 612"/>
                  <a:gd name="T13" fmla="*/ 0 h 929"/>
                  <a:gd name="T14" fmla="*/ 1 w 612"/>
                  <a:gd name="T15" fmla="*/ 0 h 929"/>
                  <a:gd name="T16" fmla="*/ 1 w 612"/>
                  <a:gd name="T17" fmla="*/ 0 h 929"/>
                  <a:gd name="T18" fmla="*/ 1 w 612"/>
                  <a:gd name="T19" fmla="*/ 0 h 929"/>
                  <a:gd name="T20" fmla="*/ 2 w 612"/>
                  <a:gd name="T21" fmla="*/ 0 h 929"/>
                  <a:gd name="T22" fmla="*/ 2 w 612"/>
                  <a:gd name="T23" fmla="*/ 0 h 929"/>
                  <a:gd name="T24" fmla="*/ 2 w 612"/>
                  <a:gd name="T25" fmla="*/ 0 h 929"/>
                  <a:gd name="T26" fmla="*/ 2 w 612"/>
                  <a:gd name="T27" fmla="*/ 0 h 929"/>
                  <a:gd name="T28" fmla="*/ 2 w 612"/>
                  <a:gd name="T29" fmla="*/ 0 h 929"/>
                  <a:gd name="T30" fmla="*/ 2 w 612"/>
                  <a:gd name="T31" fmla="*/ 0 h 929"/>
                  <a:gd name="T32" fmla="*/ 3 w 612"/>
                  <a:gd name="T33" fmla="*/ 1 h 929"/>
                  <a:gd name="T34" fmla="*/ 3 w 612"/>
                  <a:gd name="T35" fmla="*/ 1 h 929"/>
                  <a:gd name="T36" fmla="*/ 3 w 612"/>
                  <a:gd name="T37" fmla="*/ 1 h 929"/>
                  <a:gd name="T38" fmla="*/ 3 w 612"/>
                  <a:gd name="T39" fmla="*/ 1 h 929"/>
                  <a:gd name="T40" fmla="*/ 3 w 612"/>
                  <a:gd name="T41" fmla="*/ 1 h 929"/>
                  <a:gd name="T42" fmla="*/ 3 w 612"/>
                  <a:gd name="T43" fmla="*/ 1 h 929"/>
                  <a:gd name="T44" fmla="*/ 3 w 612"/>
                  <a:gd name="T45" fmla="*/ 1 h 929"/>
                  <a:gd name="T46" fmla="*/ 3 w 612"/>
                  <a:gd name="T47" fmla="*/ 2 h 929"/>
                  <a:gd name="T48" fmla="*/ 3 w 612"/>
                  <a:gd name="T49" fmla="*/ 2 h 929"/>
                  <a:gd name="T50" fmla="*/ 3 w 612"/>
                  <a:gd name="T51" fmla="*/ 2 h 929"/>
                  <a:gd name="T52" fmla="*/ 3 w 612"/>
                  <a:gd name="T53" fmla="*/ 2 h 929"/>
                  <a:gd name="T54" fmla="*/ 3 w 612"/>
                  <a:gd name="T55" fmla="*/ 2 h 929"/>
                  <a:gd name="T56" fmla="*/ 3 w 612"/>
                  <a:gd name="T57" fmla="*/ 2 h 929"/>
                  <a:gd name="T58" fmla="*/ 3 w 612"/>
                  <a:gd name="T59" fmla="*/ 2 h 929"/>
                  <a:gd name="T60" fmla="*/ 3 w 612"/>
                  <a:gd name="T61" fmla="*/ 3 h 929"/>
                  <a:gd name="T62" fmla="*/ 2 w 612"/>
                  <a:gd name="T63" fmla="*/ 3 h 929"/>
                  <a:gd name="T64" fmla="*/ 2 w 612"/>
                  <a:gd name="T65" fmla="*/ 3 h 929"/>
                  <a:gd name="T66" fmla="*/ 2 w 612"/>
                  <a:gd name="T67" fmla="*/ 3 h 929"/>
                  <a:gd name="T68" fmla="*/ 2 w 612"/>
                  <a:gd name="T69" fmla="*/ 3 h 929"/>
                  <a:gd name="T70" fmla="*/ 2 w 612"/>
                  <a:gd name="T71" fmla="*/ 3 h 929"/>
                  <a:gd name="T72" fmla="*/ 2 w 612"/>
                  <a:gd name="T73" fmla="*/ 3 h 929"/>
                  <a:gd name="T74" fmla="*/ 2 w 612"/>
                  <a:gd name="T75" fmla="*/ 4 h 929"/>
                  <a:gd name="T76" fmla="*/ 2 w 612"/>
                  <a:gd name="T77" fmla="*/ 4 h 929"/>
                  <a:gd name="T78" fmla="*/ 2 w 612"/>
                  <a:gd name="T79" fmla="*/ 4 h 929"/>
                  <a:gd name="T80" fmla="*/ 2 w 612"/>
                  <a:gd name="T81" fmla="*/ 4 h 929"/>
                  <a:gd name="T82" fmla="*/ 1 w 612"/>
                  <a:gd name="T83" fmla="*/ 4 h 929"/>
                  <a:gd name="T84" fmla="*/ 1 w 612"/>
                  <a:gd name="T85" fmla="*/ 4 h 929"/>
                  <a:gd name="T86" fmla="*/ 1 w 612"/>
                  <a:gd name="T87" fmla="*/ 4 h 929"/>
                  <a:gd name="T88" fmla="*/ 1 w 612"/>
                  <a:gd name="T89" fmla="*/ 4 h 929"/>
                  <a:gd name="T90" fmla="*/ 1 w 612"/>
                  <a:gd name="T91" fmla="*/ 4 h 929"/>
                  <a:gd name="T92" fmla="*/ 1 w 612"/>
                  <a:gd name="T93" fmla="*/ 4 h 929"/>
                  <a:gd name="T94" fmla="*/ 0 w 612"/>
                  <a:gd name="T95" fmla="*/ 4 h 929"/>
                  <a:gd name="T96" fmla="*/ 0 w 612"/>
                  <a:gd name="T97" fmla="*/ 4 h 929"/>
                  <a:gd name="T98" fmla="*/ 0 w 612"/>
                  <a:gd name="T99" fmla="*/ 4 h 929"/>
                  <a:gd name="T100" fmla="*/ 0 w 612"/>
                  <a:gd name="T101" fmla="*/ 4 h 929"/>
                  <a:gd name="T102" fmla="*/ 0 w 612"/>
                  <a:gd name="T103" fmla="*/ 4 h 929"/>
                  <a:gd name="T104" fmla="*/ 0 w 612"/>
                  <a:gd name="T105" fmla="*/ 4 h 929"/>
                  <a:gd name="T106" fmla="*/ 0 w 612"/>
                  <a:gd name="T107" fmla="*/ 4 h 929"/>
                  <a:gd name="T108" fmla="*/ 0 w 612"/>
                  <a:gd name="T109" fmla="*/ 3 h 929"/>
                  <a:gd name="T110" fmla="*/ 0 w 612"/>
                  <a:gd name="T111" fmla="*/ 3 h 929"/>
                  <a:gd name="T112" fmla="*/ 0 w 612"/>
                  <a:gd name="T113" fmla="*/ 3 h 929"/>
                  <a:gd name="T114" fmla="*/ 0 w 612"/>
                  <a:gd name="T115" fmla="*/ 2 h 929"/>
                  <a:gd name="T116" fmla="*/ 0 w 612"/>
                  <a:gd name="T117" fmla="*/ 2 h 929"/>
                  <a:gd name="T118" fmla="*/ 0 w 612"/>
                  <a:gd name="T119" fmla="*/ 2 h 929"/>
                  <a:gd name="T120" fmla="*/ 0 w 612"/>
                  <a:gd name="T121" fmla="*/ 1 h 929"/>
                  <a:gd name="T122" fmla="*/ 0 w 612"/>
                  <a:gd name="T123" fmla="*/ 1 h 929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612"/>
                  <a:gd name="T187" fmla="*/ 0 h 929"/>
                  <a:gd name="T188" fmla="*/ 612 w 612"/>
                  <a:gd name="T189" fmla="*/ 929 h 929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612" h="929">
                    <a:moveTo>
                      <a:pt x="54" y="120"/>
                    </a:moveTo>
                    <a:lnTo>
                      <a:pt x="71" y="100"/>
                    </a:lnTo>
                    <a:lnTo>
                      <a:pt x="94" y="79"/>
                    </a:lnTo>
                    <a:lnTo>
                      <a:pt x="121" y="59"/>
                    </a:lnTo>
                    <a:lnTo>
                      <a:pt x="151" y="41"/>
                    </a:lnTo>
                    <a:lnTo>
                      <a:pt x="183" y="26"/>
                    </a:lnTo>
                    <a:lnTo>
                      <a:pt x="215" y="14"/>
                    </a:lnTo>
                    <a:lnTo>
                      <a:pt x="250" y="6"/>
                    </a:lnTo>
                    <a:lnTo>
                      <a:pt x="288" y="0"/>
                    </a:lnTo>
                    <a:lnTo>
                      <a:pt x="324" y="0"/>
                    </a:lnTo>
                    <a:lnTo>
                      <a:pt x="362" y="3"/>
                    </a:lnTo>
                    <a:lnTo>
                      <a:pt x="401" y="11"/>
                    </a:lnTo>
                    <a:lnTo>
                      <a:pt x="436" y="26"/>
                    </a:lnTo>
                    <a:lnTo>
                      <a:pt x="471" y="46"/>
                    </a:lnTo>
                    <a:lnTo>
                      <a:pt x="504" y="74"/>
                    </a:lnTo>
                    <a:lnTo>
                      <a:pt x="536" y="106"/>
                    </a:lnTo>
                    <a:lnTo>
                      <a:pt x="563" y="147"/>
                    </a:lnTo>
                    <a:lnTo>
                      <a:pt x="574" y="171"/>
                    </a:lnTo>
                    <a:lnTo>
                      <a:pt x="586" y="197"/>
                    </a:lnTo>
                    <a:lnTo>
                      <a:pt x="595" y="223"/>
                    </a:lnTo>
                    <a:lnTo>
                      <a:pt x="603" y="253"/>
                    </a:lnTo>
                    <a:lnTo>
                      <a:pt x="606" y="285"/>
                    </a:lnTo>
                    <a:lnTo>
                      <a:pt x="609" y="317"/>
                    </a:lnTo>
                    <a:lnTo>
                      <a:pt x="612" y="353"/>
                    </a:lnTo>
                    <a:lnTo>
                      <a:pt x="612" y="388"/>
                    </a:lnTo>
                    <a:lnTo>
                      <a:pt x="609" y="424"/>
                    </a:lnTo>
                    <a:lnTo>
                      <a:pt x="606" y="459"/>
                    </a:lnTo>
                    <a:lnTo>
                      <a:pt x="601" y="497"/>
                    </a:lnTo>
                    <a:lnTo>
                      <a:pt x="592" y="532"/>
                    </a:lnTo>
                    <a:lnTo>
                      <a:pt x="583" y="570"/>
                    </a:lnTo>
                    <a:lnTo>
                      <a:pt x="571" y="606"/>
                    </a:lnTo>
                    <a:lnTo>
                      <a:pt x="556" y="641"/>
                    </a:lnTo>
                    <a:lnTo>
                      <a:pt x="541" y="677"/>
                    </a:lnTo>
                    <a:lnTo>
                      <a:pt x="527" y="709"/>
                    </a:lnTo>
                    <a:lnTo>
                      <a:pt x="506" y="741"/>
                    </a:lnTo>
                    <a:lnTo>
                      <a:pt x="486" y="771"/>
                    </a:lnTo>
                    <a:lnTo>
                      <a:pt x="465" y="800"/>
                    </a:lnTo>
                    <a:lnTo>
                      <a:pt x="439" y="823"/>
                    </a:lnTo>
                    <a:lnTo>
                      <a:pt x="412" y="850"/>
                    </a:lnTo>
                    <a:lnTo>
                      <a:pt x="385" y="871"/>
                    </a:lnTo>
                    <a:lnTo>
                      <a:pt x="356" y="888"/>
                    </a:lnTo>
                    <a:lnTo>
                      <a:pt x="324" y="903"/>
                    </a:lnTo>
                    <a:lnTo>
                      <a:pt x="291" y="914"/>
                    </a:lnTo>
                    <a:lnTo>
                      <a:pt x="256" y="923"/>
                    </a:lnTo>
                    <a:lnTo>
                      <a:pt x="217" y="929"/>
                    </a:lnTo>
                    <a:lnTo>
                      <a:pt x="180" y="929"/>
                    </a:lnTo>
                    <a:lnTo>
                      <a:pt x="139" y="926"/>
                    </a:lnTo>
                    <a:lnTo>
                      <a:pt x="97" y="917"/>
                    </a:lnTo>
                    <a:lnTo>
                      <a:pt x="54" y="906"/>
                    </a:lnTo>
                    <a:lnTo>
                      <a:pt x="41" y="900"/>
                    </a:lnTo>
                    <a:lnTo>
                      <a:pt x="32" y="891"/>
                    </a:lnTo>
                    <a:lnTo>
                      <a:pt x="24" y="877"/>
                    </a:lnTo>
                    <a:lnTo>
                      <a:pt x="18" y="862"/>
                    </a:lnTo>
                    <a:lnTo>
                      <a:pt x="9" y="817"/>
                    </a:lnTo>
                    <a:lnTo>
                      <a:pt x="3" y="768"/>
                    </a:lnTo>
                    <a:lnTo>
                      <a:pt x="0" y="706"/>
                    </a:lnTo>
                    <a:lnTo>
                      <a:pt x="0" y="641"/>
                    </a:lnTo>
                    <a:lnTo>
                      <a:pt x="3" y="570"/>
                    </a:lnTo>
                    <a:lnTo>
                      <a:pt x="9" y="497"/>
                    </a:lnTo>
                    <a:lnTo>
                      <a:pt x="21" y="359"/>
                    </a:lnTo>
                    <a:lnTo>
                      <a:pt x="35" y="238"/>
                    </a:lnTo>
                    <a:lnTo>
                      <a:pt x="54" y="120"/>
                    </a:lnTo>
                    <a:close/>
                  </a:path>
                </a:pathLst>
              </a:custGeom>
              <a:solidFill>
                <a:srgbClr val="F3CF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9" name="任意多边形 80982">
                <a:extLst>
                  <a:ext uri="{FF2B5EF4-FFF2-40B4-BE49-F238E27FC236}">
                    <a16:creationId xmlns:a16="http://schemas.microsoft.com/office/drawing/2014/main" xmlns="" id="{26F2B06E-1BC3-4EC9-800B-D2DF94F721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2" y="2481"/>
                <a:ext cx="27" cy="30"/>
              </a:xfrm>
              <a:custGeom>
                <a:avLst/>
                <a:gdLst>
                  <a:gd name="T0" fmla="*/ 0 w 413"/>
                  <a:gd name="T1" fmla="*/ 0 h 448"/>
                  <a:gd name="T2" fmla="*/ 0 w 413"/>
                  <a:gd name="T3" fmla="*/ 0 h 448"/>
                  <a:gd name="T4" fmla="*/ 1 w 413"/>
                  <a:gd name="T5" fmla="*/ 0 h 448"/>
                  <a:gd name="T6" fmla="*/ 1 w 413"/>
                  <a:gd name="T7" fmla="*/ 0 h 448"/>
                  <a:gd name="T8" fmla="*/ 1 w 413"/>
                  <a:gd name="T9" fmla="*/ 0 h 448"/>
                  <a:gd name="T10" fmla="*/ 1 w 413"/>
                  <a:gd name="T11" fmla="*/ 0 h 448"/>
                  <a:gd name="T12" fmla="*/ 1 w 413"/>
                  <a:gd name="T13" fmla="*/ 0 h 448"/>
                  <a:gd name="T14" fmla="*/ 2 w 413"/>
                  <a:gd name="T15" fmla="*/ 0 h 448"/>
                  <a:gd name="T16" fmla="*/ 2 w 413"/>
                  <a:gd name="T17" fmla="*/ 1 h 448"/>
                  <a:gd name="T18" fmla="*/ 2 w 413"/>
                  <a:gd name="T19" fmla="*/ 1 h 448"/>
                  <a:gd name="T20" fmla="*/ 2 w 413"/>
                  <a:gd name="T21" fmla="*/ 1 h 448"/>
                  <a:gd name="T22" fmla="*/ 2 w 413"/>
                  <a:gd name="T23" fmla="*/ 1 h 448"/>
                  <a:gd name="T24" fmla="*/ 2 w 413"/>
                  <a:gd name="T25" fmla="*/ 1 h 448"/>
                  <a:gd name="T26" fmla="*/ 2 w 413"/>
                  <a:gd name="T27" fmla="*/ 2 h 448"/>
                  <a:gd name="T28" fmla="*/ 1 w 413"/>
                  <a:gd name="T29" fmla="*/ 2 h 448"/>
                  <a:gd name="T30" fmla="*/ 1 w 413"/>
                  <a:gd name="T31" fmla="*/ 2 h 448"/>
                  <a:gd name="T32" fmla="*/ 1 w 413"/>
                  <a:gd name="T33" fmla="*/ 2 h 448"/>
                  <a:gd name="T34" fmla="*/ 1 w 413"/>
                  <a:gd name="T35" fmla="*/ 2 h 448"/>
                  <a:gd name="T36" fmla="*/ 1 w 413"/>
                  <a:gd name="T37" fmla="*/ 1 h 448"/>
                  <a:gd name="T38" fmla="*/ 1 w 413"/>
                  <a:gd name="T39" fmla="*/ 1 h 448"/>
                  <a:gd name="T40" fmla="*/ 1 w 413"/>
                  <a:gd name="T41" fmla="*/ 1 h 448"/>
                  <a:gd name="T42" fmla="*/ 1 w 413"/>
                  <a:gd name="T43" fmla="*/ 1 h 448"/>
                  <a:gd name="T44" fmla="*/ 1 w 413"/>
                  <a:gd name="T45" fmla="*/ 1 h 448"/>
                  <a:gd name="T46" fmla="*/ 1 w 413"/>
                  <a:gd name="T47" fmla="*/ 1 h 448"/>
                  <a:gd name="T48" fmla="*/ 1 w 413"/>
                  <a:gd name="T49" fmla="*/ 1 h 448"/>
                  <a:gd name="T50" fmla="*/ 1 w 413"/>
                  <a:gd name="T51" fmla="*/ 1 h 448"/>
                  <a:gd name="T52" fmla="*/ 1 w 413"/>
                  <a:gd name="T53" fmla="*/ 1 h 448"/>
                  <a:gd name="T54" fmla="*/ 1 w 413"/>
                  <a:gd name="T55" fmla="*/ 2 h 448"/>
                  <a:gd name="T56" fmla="*/ 1 w 413"/>
                  <a:gd name="T57" fmla="*/ 2 h 448"/>
                  <a:gd name="T58" fmla="*/ 1 w 413"/>
                  <a:gd name="T59" fmla="*/ 2 h 448"/>
                  <a:gd name="T60" fmla="*/ 0 w 413"/>
                  <a:gd name="T61" fmla="*/ 2 h 448"/>
                  <a:gd name="T62" fmla="*/ 0 w 413"/>
                  <a:gd name="T63" fmla="*/ 2 h 448"/>
                  <a:gd name="T64" fmla="*/ 0 w 413"/>
                  <a:gd name="T65" fmla="*/ 2 h 448"/>
                  <a:gd name="T66" fmla="*/ 0 w 413"/>
                  <a:gd name="T67" fmla="*/ 2 h 448"/>
                  <a:gd name="T68" fmla="*/ 0 w 413"/>
                  <a:gd name="T69" fmla="*/ 2 h 448"/>
                  <a:gd name="T70" fmla="*/ 0 w 413"/>
                  <a:gd name="T71" fmla="*/ 2 h 448"/>
                  <a:gd name="T72" fmla="*/ 0 w 413"/>
                  <a:gd name="T73" fmla="*/ 1 h 448"/>
                  <a:gd name="T74" fmla="*/ 0 w 413"/>
                  <a:gd name="T75" fmla="*/ 1 h 44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3"/>
                  <a:gd name="T115" fmla="*/ 0 h 448"/>
                  <a:gd name="T116" fmla="*/ 413 w 413"/>
                  <a:gd name="T117" fmla="*/ 448 h 44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3" h="448">
                    <a:moveTo>
                      <a:pt x="29" y="82"/>
                    </a:moveTo>
                    <a:lnTo>
                      <a:pt x="41" y="64"/>
                    </a:lnTo>
                    <a:lnTo>
                      <a:pt x="56" y="50"/>
                    </a:lnTo>
                    <a:lnTo>
                      <a:pt x="73" y="35"/>
                    </a:lnTo>
                    <a:lnTo>
                      <a:pt x="94" y="24"/>
                    </a:lnTo>
                    <a:lnTo>
                      <a:pt x="115" y="15"/>
                    </a:lnTo>
                    <a:lnTo>
                      <a:pt x="141" y="9"/>
                    </a:lnTo>
                    <a:lnTo>
                      <a:pt x="165" y="3"/>
                    </a:lnTo>
                    <a:lnTo>
                      <a:pt x="191" y="0"/>
                    </a:lnTo>
                    <a:lnTo>
                      <a:pt x="218" y="3"/>
                    </a:lnTo>
                    <a:lnTo>
                      <a:pt x="245" y="6"/>
                    </a:lnTo>
                    <a:lnTo>
                      <a:pt x="271" y="15"/>
                    </a:lnTo>
                    <a:lnTo>
                      <a:pt x="297" y="24"/>
                    </a:lnTo>
                    <a:lnTo>
                      <a:pt x="320" y="38"/>
                    </a:lnTo>
                    <a:lnTo>
                      <a:pt x="345" y="59"/>
                    </a:lnTo>
                    <a:lnTo>
                      <a:pt x="365" y="79"/>
                    </a:lnTo>
                    <a:lnTo>
                      <a:pt x="382" y="109"/>
                    </a:lnTo>
                    <a:lnTo>
                      <a:pt x="397" y="138"/>
                    </a:lnTo>
                    <a:lnTo>
                      <a:pt x="406" y="164"/>
                    </a:lnTo>
                    <a:lnTo>
                      <a:pt x="413" y="194"/>
                    </a:lnTo>
                    <a:lnTo>
                      <a:pt x="413" y="221"/>
                    </a:lnTo>
                    <a:lnTo>
                      <a:pt x="409" y="247"/>
                    </a:lnTo>
                    <a:lnTo>
                      <a:pt x="403" y="271"/>
                    </a:lnTo>
                    <a:lnTo>
                      <a:pt x="394" y="291"/>
                    </a:lnTo>
                    <a:lnTo>
                      <a:pt x="385" y="312"/>
                    </a:lnTo>
                    <a:lnTo>
                      <a:pt x="371" y="329"/>
                    </a:lnTo>
                    <a:lnTo>
                      <a:pt x="359" y="344"/>
                    </a:lnTo>
                    <a:lnTo>
                      <a:pt x="345" y="359"/>
                    </a:lnTo>
                    <a:lnTo>
                      <a:pt x="330" y="368"/>
                    </a:lnTo>
                    <a:lnTo>
                      <a:pt x="315" y="374"/>
                    </a:lnTo>
                    <a:lnTo>
                      <a:pt x="300" y="377"/>
                    </a:lnTo>
                    <a:lnTo>
                      <a:pt x="288" y="374"/>
                    </a:lnTo>
                    <a:lnTo>
                      <a:pt x="277" y="371"/>
                    </a:lnTo>
                    <a:lnTo>
                      <a:pt x="271" y="362"/>
                    </a:lnTo>
                    <a:lnTo>
                      <a:pt x="265" y="351"/>
                    </a:lnTo>
                    <a:lnTo>
                      <a:pt x="262" y="341"/>
                    </a:lnTo>
                    <a:lnTo>
                      <a:pt x="262" y="329"/>
                    </a:lnTo>
                    <a:lnTo>
                      <a:pt x="262" y="300"/>
                    </a:lnTo>
                    <a:lnTo>
                      <a:pt x="268" y="274"/>
                    </a:lnTo>
                    <a:lnTo>
                      <a:pt x="268" y="244"/>
                    </a:lnTo>
                    <a:lnTo>
                      <a:pt x="268" y="232"/>
                    </a:lnTo>
                    <a:lnTo>
                      <a:pt x="265" y="221"/>
                    </a:lnTo>
                    <a:lnTo>
                      <a:pt x="259" y="209"/>
                    </a:lnTo>
                    <a:lnTo>
                      <a:pt x="253" y="200"/>
                    </a:lnTo>
                    <a:lnTo>
                      <a:pt x="241" y="192"/>
                    </a:lnTo>
                    <a:lnTo>
                      <a:pt x="226" y="186"/>
                    </a:lnTo>
                    <a:lnTo>
                      <a:pt x="218" y="186"/>
                    </a:lnTo>
                    <a:lnTo>
                      <a:pt x="212" y="186"/>
                    </a:lnTo>
                    <a:lnTo>
                      <a:pt x="206" y="189"/>
                    </a:lnTo>
                    <a:lnTo>
                      <a:pt x="200" y="194"/>
                    </a:lnTo>
                    <a:lnTo>
                      <a:pt x="191" y="206"/>
                    </a:lnTo>
                    <a:lnTo>
                      <a:pt x="186" y="226"/>
                    </a:lnTo>
                    <a:lnTo>
                      <a:pt x="180" y="277"/>
                    </a:lnTo>
                    <a:lnTo>
                      <a:pt x="171" y="332"/>
                    </a:lnTo>
                    <a:lnTo>
                      <a:pt x="165" y="359"/>
                    </a:lnTo>
                    <a:lnTo>
                      <a:pt x="158" y="386"/>
                    </a:lnTo>
                    <a:lnTo>
                      <a:pt x="147" y="409"/>
                    </a:lnTo>
                    <a:lnTo>
                      <a:pt x="135" y="426"/>
                    </a:lnTo>
                    <a:lnTo>
                      <a:pt x="126" y="436"/>
                    </a:lnTo>
                    <a:lnTo>
                      <a:pt x="118" y="442"/>
                    </a:lnTo>
                    <a:lnTo>
                      <a:pt x="106" y="445"/>
                    </a:lnTo>
                    <a:lnTo>
                      <a:pt x="94" y="448"/>
                    </a:lnTo>
                    <a:lnTo>
                      <a:pt x="80" y="448"/>
                    </a:lnTo>
                    <a:lnTo>
                      <a:pt x="64" y="445"/>
                    </a:lnTo>
                    <a:lnTo>
                      <a:pt x="47" y="442"/>
                    </a:lnTo>
                    <a:lnTo>
                      <a:pt x="29" y="436"/>
                    </a:lnTo>
                    <a:lnTo>
                      <a:pt x="24" y="432"/>
                    </a:lnTo>
                    <a:lnTo>
                      <a:pt x="18" y="426"/>
                    </a:lnTo>
                    <a:lnTo>
                      <a:pt x="12" y="412"/>
                    </a:lnTo>
                    <a:lnTo>
                      <a:pt x="6" y="391"/>
                    </a:lnTo>
                    <a:lnTo>
                      <a:pt x="3" y="368"/>
                    </a:lnTo>
                    <a:lnTo>
                      <a:pt x="0" y="341"/>
                    </a:lnTo>
                    <a:lnTo>
                      <a:pt x="0" y="312"/>
                    </a:lnTo>
                    <a:lnTo>
                      <a:pt x="6" y="247"/>
                    </a:lnTo>
                    <a:lnTo>
                      <a:pt x="12" y="186"/>
                    </a:lnTo>
                    <a:lnTo>
                      <a:pt x="21" y="132"/>
                    </a:lnTo>
                    <a:lnTo>
                      <a:pt x="29" y="82"/>
                    </a:lnTo>
                    <a:close/>
                  </a:path>
                </a:pathLst>
              </a:custGeom>
              <a:solidFill>
                <a:srgbClr val="ECB7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90" name="任意多边形 80983">
                <a:extLst>
                  <a:ext uri="{FF2B5EF4-FFF2-40B4-BE49-F238E27FC236}">
                    <a16:creationId xmlns:a16="http://schemas.microsoft.com/office/drawing/2014/main" xmlns="" id="{877EAD6D-1E8A-427A-9107-EDB1B864EF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0" y="2466"/>
                <a:ext cx="41" cy="62"/>
              </a:xfrm>
              <a:custGeom>
                <a:avLst/>
                <a:gdLst>
                  <a:gd name="T0" fmla="*/ 3 w 613"/>
                  <a:gd name="T1" fmla="*/ 1 h 930"/>
                  <a:gd name="T2" fmla="*/ 2 w 613"/>
                  <a:gd name="T3" fmla="*/ 0 h 930"/>
                  <a:gd name="T4" fmla="*/ 2 w 613"/>
                  <a:gd name="T5" fmla="*/ 0 h 930"/>
                  <a:gd name="T6" fmla="*/ 2 w 613"/>
                  <a:gd name="T7" fmla="*/ 0 h 930"/>
                  <a:gd name="T8" fmla="*/ 2 w 613"/>
                  <a:gd name="T9" fmla="*/ 0 h 930"/>
                  <a:gd name="T10" fmla="*/ 2 w 613"/>
                  <a:gd name="T11" fmla="*/ 0 h 930"/>
                  <a:gd name="T12" fmla="*/ 2 w 613"/>
                  <a:gd name="T13" fmla="*/ 0 h 930"/>
                  <a:gd name="T14" fmla="*/ 2 w 613"/>
                  <a:gd name="T15" fmla="*/ 0 h 930"/>
                  <a:gd name="T16" fmla="*/ 1 w 613"/>
                  <a:gd name="T17" fmla="*/ 0 h 930"/>
                  <a:gd name="T18" fmla="*/ 1 w 613"/>
                  <a:gd name="T19" fmla="*/ 0 h 930"/>
                  <a:gd name="T20" fmla="*/ 1 w 613"/>
                  <a:gd name="T21" fmla="*/ 0 h 930"/>
                  <a:gd name="T22" fmla="*/ 1 w 613"/>
                  <a:gd name="T23" fmla="*/ 0 h 930"/>
                  <a:gd name="T24" fmla="*/ 1 w 613"/>
                  <a:gd name="T25" fmla="*/ 0 h 930"/>
                  <a:gd name="T26" fmla="*/ 1 w 613"/>
                  <a:gd name="T27" fmla="*/ 0 h 930"/>
                  <a:gd name="T28" fmla="*/ 0 w 613"/>
                  <a:gd name="T29" fmla="*/ 0 h 930"/>
                  <a:gd name="T30" fmla="*/ 0 w 613"/>
                  <a:gd name="T31" fmla="*/ 0 h 930"/>
                  <a:gd name="T32" fmla="*/ 0 w 613"/>
                  <a:gd name="T33" fmla="*/ 1 h 930"/>
                  <a:gd name="T34" fmla="*/ 0 w 613"/>
                  <a:gd name="T35" fmla="*/ 1 h 930"/>
                  <a:gd name="T36" fmla="*/ 0 w 613"/>
                  <a:gd name="T37" fmla="*/ 1 h 930"/>
                  <a:gd name="T38" fmla="*/ 0 w 613"/>
                  <a:gd name="T39" fmla="*/ 1 h 930"/>
                  <a:gd name="T40" fmla="*/ 0 w 613"/>
                  <a:gd name="T41" fmla="*/ 1 h 930"/>
                  <a:gd name="T42" fmla="*/ 0 w 613"/>
                  <a:gd name="T43" fmla="*/ 1 h 930"/>
                  <a:gd name="T44" fmla="*/ 0 w 613"/>
                  <a:gd name="T45" fmla="*/ 1 h 930"/>
                  <a:gd name="T46" fmla="*/ 0 w 613"/>
                  <a:gd name="T47" fmla="*/ 2 h 930"/>
                  <a:gd name="T48" fmla="*/ 0 w 613"/>
                  <a:gd name="T49" fmla="*/ 2 h 930"/>
                  <a:gd name="T50" fmla="*/ 0 w 613"/>
                  <a:gd name="T51" fmla="*/ 2 h 930"/>
                  <a:gd name="T52" fmla="*/ 0 w 613"/>
                  <a:gd name="T53" fmla="*/ 2 h 930"/>
                  <a:gd name="T54" fmla="*/ 0 w 613"/>
                  <a:gd name="T55" fmla="*/ 2 h 930"/>
                  <a:gd name="T56" fmla="*/ 0 w 613"/>
                  <a:gd name="T57" fmla="*/ 2 h 930"/>
                  <a:gd name="T58" fmla="*/ 0 w 613"/>
                  <a:gd name="T59" fmla="*/ 3 h 930"/>
                  <a:gd name="T60" fmla="*/ 0 w 613"/>
                  <a:gd name="T61" fmla="*/ 3 h 930"/>
                  <a:gd name="T62" fmla="*/ 0 w 613"/>
                  <a:gd name="T63" fmla="*/ 3 h 930"/>
                  <a:gd name="T64" fmla="*/ 0 w 613"/>
                  <a:gd name="T65" fmla="*/ 3 h 930"/>
                  <a:gd name="T66" fmla="*/ 0 w 613"/>
                  <a:gd name="T67" fmla="*/ 3 h 930"/>
                  <a:gd name="T68" fmla="*/ 0 w 613"/>
                  <a:gd name="T69" fmla="*/ 3 h 930"/>
                  <a:gd name="T70" fmla="*/ 1 w 613"/>
                  <a:gd name="T71" fmla="*/ 3 h 930"/>
                  <a:gd name="T72" fmla="*/ 1 w 613"/>
                  <a:gd name="T73" fmla="*/ 4 h 930"/>
                  <a:gd name="T74" fmla="*/ 1 w 613"/>
                  <a:gd name="T75" fmla="*/ 4 h 930"/>
                  <a:gd name="T76" fmla="*/ 1 w 613"/>
                  <a:gd name="T77" fmla="*/ 4 h 930"/>
                  <a:gd name="T78" fmla="*/ 1 w 613"/>
                  <a:gd name="T79" fmla="*/ 4 h 930"/>
                  <a:gd name="T80" fmla="*/ 1 w 613"/>
                  <a:gd name="T81" fmla="*/ 4 h 930"/>
                  <a:gd name="T82" fmla="*/ 1 w 613"/>
                  <a:gd name="T83" fmla="*/ 4 h 930"/>
                  <a:gd name="T84" fmla="*/ 1 w 613"/>
                  <a:gd name="T85" fmla="*/ 4 h 930"/>
                  <a:gd name="T86" fmla="*/ 2 w 613"/>
                  <a:gd name="T87" fmla="*/ 4 h 930"/>
                  <a:gd name="T88" fmla="*/ 2 w 613"/>
                  <a:gd name="T89" fmla="*/ 4 h 930"/>
                  <a:gd name="T90" fmla="*/ 2 w 613"/>
                  <a:gd name="T91" fmla="*/ 4 h 930"/>
                  <a:gd name="T92" fmla="*/ 2 w 613"/>
                  <a:gd name="T93" fmla="*/ 4 h 930"/>
                  <a:gd name="T94" fmla="*/ 2 w 613"/>
                  <a:gd name="T95" fmla="*/ 4 h 930"/>
                  <a:gd name="T96" fmla="*/ 3 w 613"/>
                  <a:gd name="T97" fmla="*/ 4 h 930"/>
                  <a:gd name="T98" fmla="*/ 3 w 613"/>
                  <a:gd name="T99" fmla="*/ 4 h 930"/>
                  <a:gd name="T100" fmla="*/ 3 w 613"/>
                  <a:gd name="T101" fmla="*/ 4 h 930"/>
                  <a:gd name="T102" fmla="*/ 3 w 613"/>
                  <a:gd name="T103" fmla="*/ 4 h 930"/>
                  <a:gd name="T104" fmla="*/ 3 w 613"/>
                  <a:gd name="T105" fmla="*/ 4 h 930"/>
                  <a:gd name="T106" fmla="*/ 3 w 613"/>
                  <a:gd name="T107" fmla="*/ 4 h 930"/>
                  <a:gd name="T108" fmla="*/ 3 w 613"/>
                  <a:gd name="T109" fmla="*/ 3 h 930"/>
                  <a:gd name="T110" fmla="*/ 3 w 613"/>
                  <a:gd name="T111" fmla="*/ 3 h 930"/>
                  <a:gd name="T112" fmla="*/ 3 w 613"/>
                  <a:gd name="T113" fmla="*/ 3 h 930"/>
                  <a:gd name="T114" fmla="*/ 3 w 613"/>
                  <a:gd name="T115" fmla="*/ 3 h 930"/>
                  <a:gd name="T116" fmla="*/ 3 w 613"/>
                  <a:gd name="T117" fmla="*/ 2 h 930"/>
                  <a:gd name="T118" fmla="*/ 3 w 613"/>
                  <a:gd name="T119" fmla="*/ 2 h 930"/>
                  <a:gd name="T120" fmla="*/ 3 w 613"/>
                  <a:gd name="T121" fmla="*/ 1 h 930"/>
                  <a:gd name="T122" fmla="*/ 3 w 613"/>
                  <a:gd name="T123" fmla="*/ 1 h 930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613"/>
                  <a:gd name="T187" fmla="*/ 0 h 930"/>
                  <a:gd name="T188" fmla="*/ 613 w 613"/>
                  <a:gd name="T189" fmla="*/ 930 h 930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613" h="930">
                    <a:moveTo>
                      <a:pt x="563" y="120"/>
                    </a:moveTo>
                    <a:lnTo>
                      <a:pt x="543" y="99"/>
                    </a:lnTo>
                    <a:lnTo>
                      <a:pt x="518" y="79"/>
                    </a:lnTo>
                    <a:lnTo>
                      <a:pt x="492" y="59"/>
                    </a:lnTo>
                    <a:lnTo>
                      <a:pt x="463" y="40"/>
                    </a:lnTo>
                    <a:lnTo>
                      <a:pt x="433" y="26"/>
                    </a:lnTo>
                    <a:lnTo>
                      <a:pt x="398" y="14"/>
                    </a:lnTo>
                    <a:lnTo>
                      <a:pt x="363" y="5"/>
                    </a:lnTo>
                    <a:lnTo>
                      <a:pt x="327" y="0"/>
                    </a:lnTo>
                    <a:lnTo>
                      <a:pt x="289" y="0"/>
                    </a:lnTo>
                    <a:lnTo>
                      <a:pt x="251" y="2"/>
                    </a:lnTo>
                    <a:lnTo>
                      <a:pt x="216" y="11"/>
                    </a:lnTo>
                    <a:lnTo>
                      <a:pt x="180" y="26"/>
                    </a:lnTo>
                    <a:lnTo>
                      <a:pt x="145" y="46"/>
                    </a:lnTo>
                    <a:lnTo>
                      <a:pt x="110" y="73"/>
                    </a:lnTo>
                    <a:lnTo>
                      <a:pt x="80" y="105"/>
                    </a:lnTo>
                    <a:lnTo>
                      <a:pt x="51" y="147"/>
                    </a:lnTo>
                    <a:lnTo>
                      <a:pt x="39" y="170"/>
                    </a:lnTo>
                    <a:lnTo>
                      <a:pt x="28" y="196"/>
                    </a:lnTo>
                    <a:lnTo>
                      <a:pt x="18" y="224"/>
                    </a:lnTo>
                    <a:lnTo>
                      <a:pt x="12" y="253"/>
                    </a:lnTo>
                    <a:lnTo>
                      <a:pt x="6" y="285"/>
                    </a:lnTo>
                    <a:lnTo>
                      <a:pt x="3" y="318"/>
                    </a:lnTo>
                    <a:lnTo>
                      <a:pt x="0" y="353"/>
                    </a:lnTo>
                    <a:lnTo>
                      <a:pt x="3" y="387"/>
                    </a:lnTo>
                    <a:lnTo>
                      <a:pt x="3" y="423"/>
                    </a:lnTo>
                    <a:lnTo>
                      <a:pt x="9" y="458"/>
                    </a:lnTo>
                    <a:lnTo>
                      <a:pt x="15" y="497"/>
                    </a:lnTo>
                    <a:lnTo>
                      <a:pt x="22" y="532"/>
                    </a:lnTo>
                    <a:lnTo>
                      <a:pt x="30" y="570"/>
                    </a:lnTo>
                    <a:lnTo>
                      <a:pt x="42" y="606"/>
                    </a:lnTo>
                    <a:lnTo>
                      <a:pt x="57" y="641"/>
                    </a:lnTo>
                    <a:lnTo>
                      <a:pt x="71" y="677"/>
                    </a:lnTo>
                    <a:lnTo>
                      <a:pt x="89" y="708"/>
                    </a:lnTo>
                    <a:lnTo>
                      <a:pt x="107" y="741"/>
                    </a:lnTo>
                    <a:lnTo>
                      <a:pt x="128" y="771"/>
                    </a:lnTo>
                    <a:lnTo>
                      <a:pt x="151" y="800"/>
                    </a:lnTo>
                    <a:lnTo>
                      <a:pt x="174" y="823"/>
                    </a:lnTo>
                    <a:lnTo>
                      <a:pt x="201" y="850"/>
                    </a:lnTo>
                    <a:lnTo>
                      <a:pt x="227" y="870"/>
                    </a:lnTo>
                    <a:lnTo>
                      <a:pt x="256" y="888"/>
                    </a:lnTo>
                    <a:lnTo>
                      <a:pt x="289" y="902"/>
                    </a:lnTo>
                    <a:lnTo>
                      <a:pt x="321" y="914"/>
                    </a:lnTo>
                    <a:lnTo>
                      <a:pt x="357" y="924"/>
                    </a:lnTo>
                    <a:lnTo>
                      <a:pt x="395" y="930"/>
                    </a:lnTo>
                    <a:lnTo>
                      <a:pt x="433" y="930"/>
                    </a:lnTo>
                    <a:lnTo>
                      <a:pt x="475" y="927"/>
                    </a:lnTo>
                    <a:lnTo>
                      <a:pt x="518" y="917"/>
                    </a:lnTo>
                    <a:lnTo>
                      <a:pt x="563" y="905"/>
                    </a:lnTo>
                    <a:lnTo>
                      <a:pt x="572" y="900"/>
                    </a:lnTo>
                    <a:lnTo>
                      <a:pt x="580" y="891"/>
                    </a:lnTo>
                    <a:lnTo>
                      <a:pt x="589" y="876"/>
                    </a:lnTo>
                    <a:lnTo>
                      <a:pt x="595" y="862"/>
                    </a:lnTo>
                    <a:lnTo>
                      <a:pt x="604" y="820"/>
                    </a:lnTo>
                    <a:lnTo>
                      <a:pt x="613" y="768"/>
                    </a:lnTo>
                    <a:lnTo>
                      <a:pt x="613" y="706"/>
                    </a:lnTo>
                    <a:lnTo>
                      <a:pt x="613" y="641"/>
                    </a:lnTo>
                    <a:lnTo>
                      <a:pt x="610" y="570"/>
                    </a:lnTo>
                    <a:lnTo>
                      <a:pt x="608" y="500"/>
                    </a:lnTo>
                    <a:lnTo>
                      <a:pt x="592" y="358"/>
                    </a:lnTo>
                    <a:lnTo>
                      <a:pt x="577" y="238"/>
                    </a:lnTo>
                    <a:lnTo>
                      <a:pt x="563" y="120"/>
                    </a:lnTo>
                    <a:close/>
                  </a:path>
                </a:pathLst>
              </a:custGeom>
              <a:solidFill>
                <a:srgbClr val="F3CF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91" name="任意多边形 80984">
                <a:extLst>
                  <a:ext uri="{FF2B5EF4-FFF2-40B4-BE49-F238E27FC236}">
                    <a16:creationId xmlns:a16="http://schemas.microsoft.com/office/drawing/2014/main" xmlns="" id="{8EEF6B79-FFA4-4474-800D-9C5DC36B96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" y="2482"/>
                <a:ext cx="28" cy="30"/>
              </a:xfrm>
              <a:custGeom>
                <a:avLst/>
                <a:gdLst>
                  <a:gd name="T0" fmla="*/ 2 w 412"/>
                  <a:gd name="T1" fmla="*/ 0 h 444"/>
                  <a:gd name="T2" fmla="*/ 2 w 412"/>
                  <a:gd name="T3" fmla="*/ 0 h 444"/>
                  <a:gd name="T4" fmla="*/ 1 w 412"/>
                  <a:gd name="T5" fmla="*/ 0 h 444"/>
                  <a:gd name="T6" fmla="*/ 1 w 412"/>
                  <a:gd name="T7" fmla="*/ 0 h 444"/>
                  <a:gd name="T8" fmla="*/ 1 w 412"/>
                  <a:gd name="T9" fmla="*/ 0 h 444"/>
                  <a:gd name="T10" fmla="*/ 1 w 412"/>
                  <a:gd name="T11" fmla="*/ 0 h 444"/>
                  <a:gd name="T12" fmla="*/ 0 w 412"/>
                  <a:gd name="T13" fmla="*/ 0 h 444"/>
                  <a:gd name="T14" fmla="*/ 0 w 412"/>
                  <a:gd name="T15" fmla="*/ 0 h 444"/>
                  <a:gd name="T16" fmla="*/ 0 w 412"/>
                  <a:gd name="T17" fmla="*/ 1 h 444"/>
                  <a:gd name="T18" fmla="*/ 0 w 412"/>
                  <a:gd name="T19" fmla="*/ 1 h 444"/>
                  <a:gd name="T20" fmla="*/ 0 w 412"/>
                  <a:gd name="T21" fmla="*/ 1 h 444"/>
                  <a:gd name="T22" fmla="*/ 0 w 412"/>
                  <a:gd name="T23" fmla="*/ 1 h 444"/>
                  <a:gd name="T24" fmla="*/ 0 w 412"/>
                  <a:gd name="T25" fmla="*/ 1 h 444"/>
                  <a:gd name="T26" fmla="*/ 0 w 412"/>
                  <a:gd name="T27" fmla="*/ 2 h 444"/>
                  <a:gd name="T28" fmla="*/ 0 w 412"/>
                  <a:gd name="T29" fmla="*/ 2 h 444"/>
                  <a:gd name="T30" fmla="*/ 1 w 412"/>
                  <a:gd name="T31" fmla="*/ 2 h 444"/>
                  <a:gd name="T32" fmla="*/ 1 w 412"/>
                  <a:gd name="T33" fmla="*/ 2 h 444"/>
                  <a:gd name="T34" fmla="*/ 1 w 412"/>
                  <a:gd name="T35" fmla="*/ 2 h 444"/>
                  <a:gd name="T36" fmla="*/ 1 w 412"/>
                  <a:gd name="T37" fmla="*/ 1 h 444"/>
                  <a:gd name="T38" fmla="*/ 1 w 412"/>
                  <a:gd name="T39" fmla="*/ 1 h 444"/>
                  <a:gd name="T40" fmla="*/ 1 w 412"/>
                  <a:gd name="T41" fmla="*/ 1 h 444"/>
                  <a:gd name="T42" fmla="*/ 1 w 412"/>
                  <a:gd name="T43" fmla="*/ 1 h 444"/>
                  <a:gd name="T44" fmla="*/ 1 w 412"/>
                  <a:gd name="T45" fmla="*/ 1 h 444"/>
                  <a:gd name="T46" fmla="*/ 1 w 412"/>
                  <a:gd name="T47" fmla="*/ 1 h 444"/>
                  <a:gd name="T48" fmla="*/ 1 w 412"/>
                  <a:gd name="T49" fmla="*/ 1 h 444"/>
                  <a:gd name="T50" fmla="*/ 1 w 412"/>
                  <a:gd name="T51" fmla="*/ 1 h 444"/>
                  <a:gd name="T52" fmla="*/ 1 w 412"/>
                  <a:gd name="T53" fmla="*/ 1 h 444"/>
                  <a:gd name="T54" fmla="*/ 1 w 412"/>
                  <a:gd name="T55" fmla="*/ 2 h 444"/>
                  <a:gd name="T56" fmla="*/ 1 w 412"/>
                  <a:gd name="T57" fmla="*/ 2 h 444"/>
                  <a:gd name="T58" fmla="*/ 1 w 412"/>
                  <a:gd name="T59" fmla="*/ 2 h 444"/>
                  <a:gd name="T60" fmla="*/ 1 w 412"/>
                  <a:gd name="T61" fmla="*/ 2 h 444"/>
                  <a:gd name="T62" fmla="*/ 2 w 412"/>
                  <a:gd name="T63" fmla="*/ 2 h 444"/>
                  <a:gd name="T64" fmla="*/ 2 w 412"/>
                  <a:gd name="T65" fmla="*/ 2 h 444"/>
                  <a:gd name="T66" fmla="*/ 2 w 412"/>
                  <a:gd name="T67" fmla="*/ 2 h 444"/>
                  <a:gd name="T68" fmla="*/ 2 w 412"/>
                  <a:gd name="T69" fmla="*/ 2 h 444"/>
                  <a:gd name="T70" fmla="*/ 2 w 412"/>
                  <a:gd name="T71" fmla="*/ 2 h 444"/>
                  <a:gd name="T72" fmla="*/ 2 w 412"/>
                  <a:gd name="T73" fmla="*/ 1 h 444"/>
                  <a:gd name="T74" fmla="*/ 2 w 412"/>
                  <a:gd name="T75" fmla="*/ 1 h 444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2"/>
                  <a:gd name="T115" fmla="*/ 0 h 444"/>
                  <a:gd name="T116" fmla="*/ 412 w 412"/>
                  <a:gd name="T117" fmla="*/ 444 h 444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2" h="444">
                    <a:moveTo>
                      <a:pt x="382" y="80"/>
                    </a:moveTo>
                    <a:lnTo>
                      <a:pt x="371" y="61"/>
                    </a:lnTo>
                    <a:lnTo>
                      <a:pt x="356" y="47"/>
                    </a:lnTo>
                    <a:lnTo>
                      <a:pt x="339" y="35"/>
                    </a:lnTo>
                    <a:lnTo>
                      <a:pt x="321" y="23"/>
                    </a:lnTo>
                    <a:lnTo>
                      <a:pt x="297" y="12"/>
                    </a:lnTo>
                    <a:lnTo>
                      <a:pt x="274" y="6"/>
                    </a:lnTo>
                    <a:lnTo>
                      <a:pt x="247" y="0"/>
                    </a:lnTo>
                    <a:lnTo>
                      <a:pt x="221" y="0"/>
                    </a:lnTo>
                    <a:lnTo>
                      <a:pt x="194" y="0"/>
                    </a:lnTo>
                    <a:lnTo>
                      <a:pt x="168" y="3"/>
                    </a:lnTo>
                    <a:lnTo>
                      <a:pt x="142" y="12"/>
                    </a:lnTo>
                    <a:lnTo>
                      <a:pt x="117" y="20"/>
                    </a:lnTo>
                    <a:lnTo>
                      <a:pt x="91" y="35"/>
                    </a:lnTo>
                    <a:lnTo>
                      <a:pt x="71" y="55"/>
                    </a:lnTo>
                    <a:lnTo>
                      <a:pt x="51" y="77"/>
                    </a:lnTo>
                    <a:lnTo>
                      <a:pt x="29" y="106"/>
                    </a:lnTo>
                    <a:lnTo>
                      <a:pt x="15" y="135"/>
                    </a:lnTo>
                    <a:lnTo>
                      <a:pt x="6" y="162"/>
                    </a:lnTo>
                    <a:lnTo>
                      <a:pt x="0" y="191"/>
                    </a:lnTo>
                    <a:lnTo>
                      <a:pt x="0" y="217"/>
                    </a:lnTo>
                    <a:lnTo>
                      <a:pt x="3" y="244"/>
                    </a:lnTo>
                    <a:lnTo>
                      <a:pt x="9" y="268"/>
                    </a:lnTo>
                    <a:lnTo>
                      <a:pt x="18" y="288"/>
                    </a:lnTo>
                    <a:lnTo>
                      <a:pt x="29" y="309"/>
                    </a:lnTo>
                    <a:lnTo>
                      <a:pt x="41" y="326"/>
                    </a:lnTo>
                    <a:lnTo>
                      <a:pt x="53" y="344"/>
                    </a:lnTo>
                    <a:lnTo>
                      <a:pt x="68" y="356"/>
                    </a:lnTo>
                    <a:lnTo>
                      <a:pt x="83" y="365"/>
                    </a:lnTo>
                    <a:lnTo>
                      <a:pt x="97" y="371"/>
                    </a:lnTo>
                    <a:lnTo>
                      <a:pt x="112" y="374"/>
                    </a:lnTo>
                    <a:lnTo>
                      <a:pt x="123" y="374"/>
                    </a:lnTo>
                    <a:lnTo>
                      <a:pt x="136" y="368"/>
                    </a:lnTo>
                    <a:lnTo>
                      <a:pt x="145" y="359"/>
                    </a:lnTo>
                    <a:lnTo>
                      <a:pt x="147" y="350"/>
                    </a:lnTo>
                    <a:lnTo>
                      <a:pt x="150" y="339"/>
                    </a:lnTo>
                    <a:lnTo>
                      <a:pt x="153" y="326"/>
                    </a:lnTo>
                    <a:lnTo>
                      <a:pt x="150" y="297"/>
                    </a:lnTo>
                    <a:lnTo>
                      <a:pt x="147" y="271"/>
                    </a:lnTo>
                    <a:lnTo>
                      <a:pt x="145" y="244"/>
                    </a:lnTo>
                    <a:lnTo>
                      <a:pt x="145" y="229"/>
                    </a:lnTo>
                    <a:lnTo>
                      <a:pt x="147" y="217"/>
                    </a:lnTo>
                    <a:lnTo>
                      <a:pt x="153" y="206"/>
                    </a:lnTo>
                    <a:lnTo>
                      <a:pt x="162" y="197"/>
                    </a:lnTo>
                    <a:lnTo>
                      <a:pt x="174" y="188"/>
                    </a:lnTo>
                    <a:lnTo>
                      <a:pt x="188" y="182"/>
                    </a:lnTo>
                    <a:lnTo>
                      <a:pt x="194" y="182"/>
                    </a:lnTo>
                    <a:lnTo>
                      <a:pt x="203" y="182"/>
                    </a:lnTo>
                    <a:lnTo>
                      <a:pt x="209" y="185"/>
                    </a:lnTo>
                    <a:lnTo>
                      <a:pt x="214" y="191"/>
                    </a:lnTo>
                    <a:lnTo>
                      <a:pt x="221" y="203"/>
                    </a:lnTo>
                    <a:lnTo>
                      <a:pt x="227" y="223"/>
                    </a:lnTo>
                    <a:lnTo>
                      <a:pt x="236" y="274"/>
                    </a:lnTo>
                    <a:lnTo>
                      <a:pt x="242" y="329"/>
                    </a:lnTo>
                    <a:lnTo>
                      <a:pt x="247" y="356"/>
                    </a:lnTo>
                    <a:lnTo>
                      <a:pt x="253" y="382"/>
                    </a:lnTo>
                    <a:lnTo>
                      <a:pt x="265" y="405"/>
                    </a:lnTo>
                    <a:lnTo>
                      <a:pt x="277" y="424"/>
                    </a:lnTo>
                    <a:lnTo>
                      <a:pt x="285" y="433"/>
                    </a:lnTo>
                    <a:lnTo>
                      <a:pt x="297" y="439"/>
                    </a:lnTo>
                    <a:lnTo>
                      <a:pt x="307" y="441"/>
                    </a:lnTo>
                    <a:lnTo>
                      <a:pt x="318" y="444"/>
                    </a:lnTo>
                    <a:lnTo>
                      <a:pt x="333" y="444"/>
                    </a:lnTo>
                    <a:lnTo>
                      <a:pt x="347" y="444"/>
                    </a:lnTo>
                    <a:lnTo>
                      <a:pt x="365" y="439"/>
                    </a:lnTo>
                    <a:lnTo>
                      <a:pt x="382" y="433"/>
                    </a:lnTo>
                    <a:lnTo>
                      <a:pt x="389" y="430"/>
                    </a:lnTo>
                    <a:lnTo>
                      <a:pt x="395" y="424"/>
                    </a:lnTo>
                    <a:lnTo>
                      <a:pt x="404" y="408"/>
                    </a:lnTo>
                    <a:lnTo>
                      <a:pt x="409" y="391"/>
                    </a:lnTo>
                    <a:lnTo>
                      <a:pt x="412" y="365"/>
                    </a:lnTo>
                    <a:lnTo>
                      <a:pt x="412" y="339"/>
                    </a:lnTo>
                    <a:lnTo>
                      <a:pt x="412" y="309"/>
                    </a:lnTo>
                    <a:lnTo>
                      <a:pt x="409" y="246"/>
                    </a:lnTo>
                    <a:lnTo>
                      <a:pt x="401" y="185"/>
                    </a:lnTo>
                    <a:lnTo>
                      <a:pt x="395" y="129"/>
                    </a:lnTo>
                    <a:lnTo>
                      <a:pt x="382" y="80"/>
                    </a:lnTo>
                    <a:close/>
                  </a:path>
                </a:pathLst>
              </a:custGeom>
              <a:solidFill>
                <a:srgbClr val="ECB7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92" name="任意多边形 80985">
                <a:extLst>
                  <a:ext uri="{FF2B5EF4-FFF2-40B4-BE49-F238E27FC236}">
                    <a16:creationId xmlns:a16="http://schemas.microsoft.com/office/drawing/2014/main" xmlns="" id="{C53F300D-C19D-460F-95CD-F1604D52A6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4" y="2388"/>
                <a:ext cx="202" cy="216"/>
              </a:xfrm>
              <a:custGeom>
                <a:avLst/>
                <a:gdLst>
                  <a:gd name="T0" fmla="*/ 13 w 3028"/>
                  <a:gd name="T1" fmla="*/ 5 h 3248"/>
                  <a:gd name="T2" fmla="*/ 13 w 3028"/>
                  <a:gd name="T3" fmla="*/ 7 h 3248"/>
                  <a:gd name="T4" fmla="*/ 13 w 3028"/>
                  <a:gd name="T5" fmla="*/ 8 h 3248"/>
                  <a:gd name="T6" fmla="*/ 13 w 3028"/>
                  <a:gd name="T7" fmla="*/ 9 h 3248"/>
                  <a:gd name="T8" fmla="*/ 13 w 3028"/>
                  <a:gd name="T9" fmla="*/ 11 h 3248"/>
                  <a:gd name="T10" fmla="*/ 12 w 3028"/>
                  <a:gd name="T11" fmla="*/ 12 h 3248"/>
                  <a:gd name="T12" fmla="*/ 12 w 3028"/>
                  <a:gd name="T13" fmla="*/ 12 h 3248"/>
                  <a:gd name="T14" fmla="*/ 11 w 3028"/>
                  <a:gd name="T15" fmla="*/ 13 h 3248"/>
                  <a:gd name="T16" fmla="*/ 11 w 3028"/>
                  <a:gd name="T17" fmla="*/ 13 h 3248"/>
                  <a:gd name="T18" fmla="*/ 10 w 3028"/>
                  <a:gd name="T19" fmla="*/ 14 h 3248"/>
                  <a:gd name="T20" fmla="*/ 10 w 3028"/>
                  <a:gd name="T21" fmla="*/ 14 h 3248"/>
                  <a:gd name="T22" fmla="*/ 9 w 3028"/>
                  <a:gd name="T23" fmla="*/ 14 h 3248"/>
                  <a:gd name="T24" fmla="*/ 8 w 3028"/>
                  <a:gd name="T25" fmla="*/ 14 h 3248"/>
                  <a:gd name="T26" fmla="*/ 7 w 3028"/>
                  <a:gd name="T27" fmla="*/ 14 h 3248"/>
                  <a:gd name="T28" fmla="*/ 6 w 3028"/>
                  <a:gd name="T29" fmla="*/ 14 h 3248"/>
                  <a:gd name="T30" fmla="*/ 5 w 3028"/>
                  <a:gd name="T31" fmla="*/ 14 h 3248"/>
                  <a:gd name="T32" fmla="*/ 4 w 3028"/>
                  <a:gd name="T33" fmla="*/ 14 h 3248"/>
                  <a:gd name="T34" fmla="*/ 3 w 3028"/>
                  <a:gd name="T35" fmla="*/ 14 h 3248"/>
                  <a:gd name="T36" fmla="*/ 3 w 3028"/>
                  <a:gd name="T37" fmla="*/ 13 h 3248"/>
                  <a:gd name="T38" fmla="*/ 2 w 3028"/>
                  <a:gd name="T39" fmla="*/ 13 h 3248"/>
                  <a:gd name="T40" fmla="*/ 1 w 3028"/>
                  <a:gd name="T41" fmla="*/ 12 h 3248"/>
                  <a:gd name="T42" fmla="*/ 1 w 3028"/>
                  <a:gd name="T43" fmla="*/ 12 h 3248"/>
                  <a:gd name="T44" fmla="*/ 1 w 3028"/>
                  <a:gd name="T45" fmla="*/ 11 h 3248"/>
                  <a:gd name="T46" fmla="*/ 0 w 3028"/>
                  <a:gd name="T47" fmla="*/ 10 h 3248"/>
                  <a:gd name="T48" fmla="*/ 0 w 3028"/>
                  <a:gd name="T49" fmla="*/ 9 h 3248"/>
                  <a:gd name="T50" fmla="*/ 0 w 3028"/>
                  <a:gd name="T51" fmla="*/ 7 h 3248"/>
                  <a:gd name="T52" fmla="*/ 0 w 3028"/>
                  <a:gd name="T53" fmla="*/ 6 h 3248"/>
                  <a:gd name="T54" fmla="*/ 0 w 3028"/>
                  <a:gd name="T55" fmla="*/ 4 h 3248"/>
                  <a:gd name="T56" fmla="*/ 0 w 3028"/>
                  <a:gd name="T57" fmla="*/ 3 h 3248"/>
                  <a:gd name="T58" fmla="*/ 0 w 3028"/>
                  <a:gd name="T59" fmla="*/ 3 h 3248"/>
                  <a:gd name="T60" fmla="*/ 1 w 3028"/>
                  <a:gd name="T61" fmla="*/ 2 h 3248"/>
                  <a:gd name="T62" fmla="*/ 1 w 3028"/>
                  <a:gd name="T63" fmla="*/ 1 h 3248"/>
                  <a:gd name="T64" fmla="*/ 2 w 3028"/>
                  <a:gd name="T65" fmla="*/ 1 h 3248"/>
                  <a:gd name="T66" fmla="*/ 2 w 3028"/>
                  <a:gd name="T67" fmla="*/ 1 h 3248"/>
                  <a:gd name="T68" fmla="*/ 3 w 3028"/>
                  <a:gd name="T69" fmla="*/ 0 h 3248"/>
                  <a:gd name="T70" fmla="*/ 4 w 3028"/>
                  <a:gd name="T71" fmla="*/ 0 h 3248"/>
                  <a:gd name="T72" fmla="*/ 5 w 3028"/>
                  <a:gd name="T73" fmla="*/ 0 h 3248"/>
                  <a:gd name="T74" fmla="*/ 6 w 3028"/>
                  <a:gd name="T75" fmla="*/ 0 h 3248"/>
                  <a:gd name="T76" fmla="*/ 8 w 3028"/>
                  <a:gd name="T77" fmla="*/ 0 h 3248"/>
                  <a:gd name="T78" fmla="*/ 10 w 3028"/>
                  <a:gd name="T79" fmla="*/ 0 h 3248"/>
                  <a:gd name="T80" fmla="*/ 10 w 3028"/>
                  <a:gd name="T81" fmla="*/ 0 h 3248"/>
                  <a:gd name="T82" fmla="*/ 11 w 3028"/>
                  <a:gd name="T83" fmla="*/ 1 h 3248"/>
                  <a:gd name="T84" fmla="*/ 12 w 3028"/>
                  <a:gd name="T85" fmla="*/ 1 h 3248"/>
                  <a:gd name="T86" fmla="*/ 12 w 3028"/>
                  <a:gd name="T87" fmla="*/ 2 h 3248"/>
                  <a:gd name="T88" fmla="*/ 13 w 3028"/>
                  <a:gd name="T89" fmla="*/ 2 h 3248"/>
                  <a:gd name="T90" fmla="*/ 13 w 3028"/>
                  <a:gd name="T91" fmla="*/ 3 h 3248"/>
                  <a:gd name="T92" fmla="*/ 13 w 3028"/>
                  <a:gd name="T93" fmla="*/ 4 h 3248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028"/>
                  <a:gd name="T142" fmla="*/ 0 h 3248"/>
                  <a:gd name="T143" fmla="*/ 3028 w 3028"/>
                  <a:gd name="T144" fmla="*/ 3248 h 3248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028" h="3248">
                    <a:moveTo>
                      <a:pt x="2996" y="971"/>
                    </a:moveTo>
                    <a:lnTo>
                      <a:pt x="3008" y="1079"/>
                    </a:lnTo>
                    <a:lnTo>
                      <a:pt x="3020" y="1211"/>
                    </a:lnTo>
                    <a:lnTo>
                      <a:pt x="3028" y="1368"/>
                    </a:lnTo>
                    <a:lnTo>
                      <a:pt x="3028" y="1453"/>
                    </a:lnTo>
                    <a:lnTo>
                      <a:pt x="3028" y="1541"/>
                    </a:lnTo>
                    <a:lnTo>
                      <a:pt x="3028" y="1632"/>
                    </a:lnTo>
                    <a:lnTo>
                      <a:pt x="3023" y="1726"/>
                    </a:lnTo>
                    <a:lnTo>
                      <a:pt x="3014" y="1820"/>
                    </a:lnTo>
                    <a:lnTo>
                      <a:pt x="3002" y="1917"/>
                    </a:lnTo>
                    <a:lnTo>
                      <a:pt x="2988" y="2018"/>
                    </a:lnTo>
                    <a:lnTo>
                      <a:pt x="2967" y="2115"/>
                    </a:lnTo>
                    <a:lnTo>
                      <a:pt x="2943" y="2212"/>
                    </a:lnTo>
                    <a:lnTo>
                      <a:pt x="2917" y="2309"/>
                    </a:lnTo>
                    <a:lnTo>
                      <a:pt x="2882" y="2403"/>
                    </a:lnTo>
                    <a:lnTo>
                      <a:pt x="2840" y="2497"/>
                    </a:lnTo>
                    <a:lnTo>
                      <a:pt x="2797" y="2589"/>
                    </a:lnTo>
                    <a:lnTo>
                      <a:pt x="2769" y="2633"/>
                    </a:lnTo>
                    <a:lnTo>
                      <a:pt x="2743" y="2674"/>
                    </a:lnTo>
                    <a:lnTo>
                      <a:pt x="2714" y="2719"/>
                    </a:lnTo>
                    <a:lnTo>
                      <a:pt x="2684" y="2759"/>
                    </a:lnTo>
                    <a:lnTo>
                      <a:pt x="2652" y="2798"/>
                    </a:lnTo>
                    <a:lnTo>
                      <a:pt x="2616" y="2836"/>
                    </a:lnTo>
                    <a:lnTo>
                      <a:pt x="2581" y="2874"/>
                    </a:lnTo>
                    <a:lnTo>
                      <a:pt x="2544" y="2910"/>
                    </a:lnTo>
                    <a:lnTo>
                      <a:pt x="2505" y="2945"/>
                    </a:lnTo>
                    <a:lnTo>
                      <a:pt x="2461" y="2978"/>
                    </a:lnTo>
                    <a:lnTo>
                      <a:pt x="2416" y="3010"/>
                    </a:lnTo>
                    <a:lnTo>
                      <a:pt x="2373" y="3039"/>
                    </a:lnTo>
                    <a:lnTo>
                      <a:pt x="2322" y="3069"/>
                    </a:lnTo>
                    <a:lnTo>
                      <a:pt x="2272" y="3095"/>
                    </a:lnTo>
                    <a:lnTo>
                      <a:pt x="2220" y="3118"/>
                    </a:lnTo>
                    <a:lnTo>
                      <a:pt x="2163" y="3141"/>
                    </a:lnTo>
                    <a:lnTo>
                      <a:pt x="2107" y="3163"/>
                    </a:lnTo>
                    <a:lnTo>
                      <a:pt x="2049" y="3180"/>
                    </a:lnTo>
                    <a:lnTo>
                      <a:pt x="1984" y="3198"/>
                    </a:lnTo>
                    <a:lnTo>
                      <a:pt x="1919" y="3212"/>
                    </a:lnTo>
                    <a:lnTo>
                      <a:pt x="1854" y="3224"/>
                    </a:lnTo>
                    <a:lnTo>
                      <a:pt x="1784" y="3233"/>
                    </a:lnTo>
                    <a:lnTo>
                      <a:pt x="1710" y="3242"/>
                    </a:lnTo>
                    <a:lnTo>
                      <a:pt x="1634" y="3248"/>
                    </a:lnTo>
                    <a:lnTo>
                      <a:pt x="1557" y="3248"/>
                    </a:lnTo>
                    <a:lnTo>
                      <a:pt x="1475" y="3248"/>
                    </a:lnTo>
                    <a:lnTo>
                      <a:pt x="1392" y="3245"/>
                    </a:lnTo>
                    <a:lnTo>
                      <a:pt x="1310" y="3239"/>
                    </a:lnTo>
                    <a:lnTo>
                      <a:pt x="1233" y="3230"/>
                    </a:lnTo>
                    <a:lnTo>
                      <a:pt x="1157" y="3218"/>
                    </a:lnTo>
                    <a:lnTo>
                      <a:pt x="1086" y="3203"/>
                    </a:lnTo>
                    <a:lnTo>
                      <a:pt x="1015" y="3189"/>
                    </a:lnTo>
                    <a:lnTo>
                      <a:pt x="951" y="3169"/>
                    </a:lnTo>
                    <a:lnTo>
                      <a:pt x="889" y="3148"/>
                    </a:lnTo>
                    <a:lnTo>
                      <a:pt x="827" y="3124"/>
                    </a:lnTo>
                    <a:lnTo>
                      <a:pt x="768" y="3098"/>
                    </a:lnTo>
                    <a:lnTo>
                      <a:pt x="715" y="3072"/>
                    </a:lnTo>
                    <a:lnTo>
                      <a:pt x="662" y="3042"/>
                    </a:lnTo>
                    <a:lnTo>
                      <a:pt x="613" y="3010"/>
                    </a:lnTo>
                    <a:lnTo>
                      <a:pt x="565" y="2978"/>
                    </a:lnTo>
                    <a:lnTo>
                      <a:pt x="520" y="2942"/>
                    </a:lnTo>
                    <a:lnTo>
                      <a:pt x="477" y="2907"/>
                    </a:lnTo>
                    <a:lnTo>
                      <a:pt x="439" y="2868"/>
                    </a:lnTo>
                    <a:lnTo>
                      <a:pt x="400" y="2827"/>
                    </a:lnTo>
                    <a:lnTo>
                      <a:pt x="362" y="2788"/>
                    </a:lnTo>
                    <a:lnTo>
                      <a:pt x="329" y="2745"/>
                    </a:lnTo>
                    <a:lnTo>
                      <a:pt x="297" y="2700"/>
                    </a:lnTo>
                    <a:lnTo>
                      <a:pt x="267" y="2656"/>
                    </a:lnTo>
                    <a:lnTo>
                      <a:pt x="241" y="2612"/>
                    </a:lnTo>
                    <a:lnTo>
                      <a:pt x="215" y="2565"/>
                    </a:lnTo>
                    <a:lnTo>
                      <a:pt x="192" y="2518"/>
                    </a:lnTo>
                    <a:lnTo>
                      <a:pt x="167" y="2468"/>
                    </a:lnTo>
                    <a:lnTo>
                      <a:pt x="147" y="2418"/>
                    </a:lnTo>
                    <a:lnTo>
                      <a:pt x="130" y="2371"/>
                    </a:lnTo>
                    <a:lnTo>
                      <a:pt x="97" y="2268"/>
                    </a:lnTo>
                    <a:lnTo>
                      <a:pt x="68" y="2165"/>
                    </a:lnTo>
                    <a:lnTo>
                      <a:pt x="47" y="2062"/>
                    </a:lnTo>
                    <a:lnTo>
                      <a:pt x="30" y="1959"/>
                    </a:lnTo>
                    <a:lnTo>
                      <a:pt x="18" y="1853"/>
                    </a:lnTo>
                    <a:lnTo>
                      <a:pt x="8" y="1751"/>
                    </a:lnTo>
                    <a:lnTo>
                      <a:pt x="3" y="1650"/>
                    </a:lnTo>
                    <a:lnTo>
                      <a:pt x="0" y="1550"/>
                    </a:lnTo>
                    <a:lnTo>
                      <a:pt x="0" y="1456"/>
                    </a:lnTo>
                    <a:lnTo>
                      <a:pt x="3" y="1365"/>
                    </a:lnTo>
                    <a:lnTo>
                      <a:pt x="11" y="1194"/>
                    </a:lnTo>
                    <a:lnTo>
                      <a:pt x="24" y="1044"/>
                    </a:lnTo>
                    <a:lnTo>
                      <a:pt x="33" y="926"/>
                    </a:lnTo>
                    <a:lnTo>
                      <a:pt x="38" y="838"/>
                    </a:lnTo>
                    <a:lnTo>
                      <a:pt x="38" y="779"/>
                    </a:lnTo>
                    <a:lnTo>
                      <a:pt x="44" y="726"/>
                    </a:lnTo>
                    <a:lnTo>
                      <a:pt x="53" y="670"/>
                    </a:lnTo>
                    <a:lnTo>
                      <a:pt x="68" y="621"/>
                    </a:lnTo>
                    <a:lnTo>
                      <a:pt x="85" y="573"/>
                    </a:lnTo>
                    <a:lnTo>
                      <a:pt x="106" y="527"/>
                    </a:lnTo>
                    <a:lnTo>
                      <a:pt x="130" y="482"/>
                    </a:lnTo>
                    <a:lnTo>
                      <a:pt x="156" y="438"/>
                    </a:lnTo>
                    <a:lnTo>
                      <a:pt x="186" y="400"/>
                    </a:lnTo>
                    <a:lnTo>
                      <a:pt x="218" y="362"/>
                    </a:lnTo>
                    <a:lnTo>
                      <a:pt x="253" y="323"/>
                    </a:lnTo>
                    <a:lnTo>
                      <a:pt x="292" y="291"/>
                    </a:lnTo>
                    <a:lnTo>
                      <a:pt x="332" y="258"/>
                    </a:lnTo>
                    <a:lnTo>
                      <a:pt x="377" y="229"/>
                    </a:lnTo>
                    <a:lnTo>
                      <a:pt x="421" y="200"/>
                    </a:lnTo>
                    <a:lnTo>
                      <a:pt x="468" y="174"/>
                    </a:lnTo>
                    <a:lnTo>
                      <a:pt x="520" y="149"/>
                    </a:lnTo>
                    <a:lnTo>
                      <a:pt x="571" y="129"/>
                    </a:lnTo>
                    <a:lnTo>
                      <a:pt x="627" y="109"/>
                    </a:lnTo>
                    <a:lnTo>
                      <a:pt x="682" y="88"/>
                    </a:lnTo>
                    <a:lnTo>
                      <a:pt x="739" y="73"/>
                    </a:lnTo>
                    <a:lnTo>
                      <a:pt x="798" y="58"/>
                    </a:lnTo>
                    <a:lnTo>
                      <a:pt x="860" y="44"/>
                    </a:lnTo>
                    <a:lnTo>
                      <a:pt x="921" y="32"/>
                    </a:lnTo>
                    <a:lnTo>
                      <a:pt x="983" y="23"/>
                    </a:lnTo>
                    <a:lnTo>
                      <a:pt x="1048" y="15"/>
                    </a:lnTo>
                    <a:lnTo>
                      <a:pt x="1180" y="3"/>
                    </a:lnTo>
                    <a:lnTo>
                      <a:pt x="1316" y="0"/>
                    </a:lnTo>
                    <a:lnTo>
                      <a:pt x="1452" y="3"/>
                    </a:lnTo>
                    <a:lnTo>
                      <a:pt x="1589" y="6"/>
                    </a:lnTo>
                    <a:lnTo>
                      <a:pt x="1725" y="15"/>
                    </a:lnTo>
                    <a:lnTo>
                      <a:pt x="1857" y="23"/>
                    </a:lnTo>
                    <a:lnTo>
                      <a:pt x="1987" y="35"/>
                    </a:lnTo>
                    <a:lnTo>
                      <a:pt x="2113" y="52"/>
                    </a:lnTo>
                    <a:lnTo>
                      <a:pt x="2175" y="64"/>
                    </a:lnTo>
                    <a:lnTo>
                      <a:pt x="2234" y="79"/>
                    </a:lnTo>
                    <a:lnTo>
                      <a:pt x="2293" y="94"/>
                    </a:lnTo>
                    <a:lnTo>
                      <a:pt x="2351" y="112"/>
                    </a:lnTo>
                    <a:lnTo>
                      <a:pt x="2408" y="129"/>
                    </a:lnTo>
                    <a:lnTo>
                      <a:pt x="2461" y="152"/>
                    </a:lnTo>
                    <a:lnTo>
                      <a:pt x="2511" y="177"/>
                    </a:lnTo>
                    <a:lnTo>
                      <a:pt x="2561" y="206"/>
                    </a:lnTo>
                    <a:lnTo>
                      <a:pt x="2610" y="235"/>
                    </a:lnTo>
                    <a:lnTo>
                      <a:pt x="2655" y="268"/>
                    </a:lnTo>
                    <a:lnTo>
                      <a:pt x="2699" y="306"/>
                    </a:lnTo>
                    <a:lnTo>
                      <a:pt x="2740" y="343"/>
                    </a:lnTo>
                    <a:lnTo>
                      <a:pt x="2778" y="388"/>
                    </a:lnTo>
                    <a:lnTo>
                      <a:pt x="2814" y="436"/>
                    </a:lnTo>
                    <a:lnTo>
                      <a:pt x="2849" y="488"/>
                    </a:lnTo>
                    <a:lnTo>
                      <a:pt x="2879" y="544"/>
                    </a:lnTo>
                    <a:lnTo>
                      <a:pt x="2905" y="602"/>
                    </a:lnTo>
                    <a:lnTo>
                      <a:pt x="2931" y="667"/>
                    </a:lnTo>
                    <a:lnTo>
                      <a:pt x="2952" y="735"/>
                    </a:lnTo>
                    <a:lnTo>
                      <a:pt x="2970" y="809"/>
                    </a:lnTo>
                    <a:lnTo>
                      <a:pt x="2985" y="888"/>
                    </a:lnTo>
                    <a:lnTo>
                      <a:pt x="2996" y="971"/>
                    </a:lnTo>
                    <a:close/>
                  </a:path>
                </a:pathLst>
              </a:custGeom>
              <a:solidFill>
                <a:srgbClr val="F3CF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93" name="任意多边形 80986">
                <a:extLst>
                  <a:ext uri="{FF2B5EF4-FFF2-40B4-BE49-F238E27FC236}">
                    <a16:creationId xmlns:a16="http://schemas.microsoft.com/office/drawing/2014/main" xmlns="" id="{A821A577-A05B-4CE2-834C-631A5AB81E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4" y="2391"/>
                <a:ext cx="203" cy="211"/>
              </a:xfrm>
              <a:custGeom>
                <a:avLst/>
                <a:gdLst>
                  <a:gd name="T0" fmla="*/ 9 w 3047"/>
                  <a:gd name="T1" fmla="*/ 14 h 3165"/>
                  <a:gd name="T2" fmla="*/ 10 w 3047"/>
                  <a:gd name="T3" fmla="*/ 14 h 3165"/>
                  <a:gd name="T4" fmla="*/ 11 w 3047"/>
                  <a:gd name="T5" fmla="*/ 13 h 3165"/>
                  <a:gd name="T6" fmla="*/ 11 w 3047"/>
                  <a:gd name="T7" fmla="*/ 13 h 3165"/>
                  <a:gd name="T8" fmla="*/ 12 w 3047"/>
                  <a:gd name="T9" fmla="*/ 12 h 3165"/>
                  <a:gd name="T10" fmla="*/ 12 w 3047"/>
                  <a:gd name="T11" fmla="*/ 12 h 3165"/>
                  <a:gd name="T12" fmla="*/ 13 w 3047"/>
                  <a:gd name="T13" fmla="*/ 11 h 3165"/>
                  <a:gd name="T14" fmla="*/ 13 w 3047"/>
                  <a:gd name="T15" fmla="*/ 10 h 3165"/>
                  <a:gd name="T16" fmla="*/ 13 w 3047"/>
                  <a:gd name="T17" fmla="*/ 9 h 3165"/>
                  <a:gd name="T18" fmla="*/ 13 w 3047"/>
                  <a:gd name="T19" fmla="*/ 8 h 3165"/>
                  <a:gd name="T20" fmla="*/ 14 w 3047"/>
                  <a:gd name="T21" fmla="*/ 6 h 3165"/>
                  <a:gd name="T22" fmla="*/ 13 w 3047"/>
                  <a:gd name="T23" fmla="*/ 4 h 3165"/>
                  <a:gd name="T24" fmla="*/ 13 w 3047"/>
                  <a:gd name="T25" fmla="*/ 3 h 3165"/>
                  <a:gd name="T26" fmla="*/ 13 w 3047"/>
                  <a:gd name="T27" fmla="*/ 3 h 3165"/>
                  <a:gd name="T28" fmla="*/ 13 w 3047"/>
                  <a:gd name="T29" fmla="*/ 2 h 3165"/>
                  <a:gd name="T30" fmla="*/ 12 w 3047"/>
                  <a:gd name="T31" fmla="*/ 2 h 3165"/>
                  <a:gd name="T32" fmla="*/ 12 w 3047"/>
                  <a:gd name="T33" fmla="*/ 1 h 3165"/>
                  <a:gd name="T34" fmla="*/ 12 w 3047"/>
                  <a:gd name="T35" fmla="*/ 1 h 3165"/>
                  <a:gd name="T36" fmla="*/ 11 w 3047"/>
                  <a:gd name="T37" fmla="*/ 1 h 3165"/>
                  <a:gd name="T38" fmla="*/ 10 w 3047"/>
                  <a:gd name="T39" fmla="*/ 0 h 3165"/>
                  <a:gd name="T40" fmla="*/ 9 w 3047"/>
                  <a:gd name="T41" fmla="*/ 0 h 3165"/>
                  <a:gd name="T42" fmla="*/ 8 w 3047"/>
                  <a:gd name="T43" fmla="*/ 0 h 3165"/>
                  <a:gd name="T44" fmla="*/ 5 w 3047"/>
                  <a:gd name="T45" fmla="*/ 0 h 3165"/>
                  <a:gd name="T46" fmla="*/ 4 w 3047"/>
                  <a:gd name="T47" fmla="*/ 0 h 3165"/>
                  <a:gd name="T48" fmla="*/ 3 w 3047"/>
                  <a:gd name="T49" fmla="*/ 0 h 3165"/>
                  <a:gd name="T50" fmla="*/ 2 w 3047"/>
                  <a:gd name="T51" fmla="*/ 1 h 3165"/>
                  <a:gd name="T52" fmla="*/ 1 w 3047"/>
                  <a:gd name="T53" fmla="*/ 1 h 3165"/>
                  <a:gd name="T54" fmla="*/ 1 w 3047"/>
                  <a:gd name="T55" fmla="*/ 1 h 3165"/>
                  <a:gd name="T56" fmla="*/ 1 w 3047"/>
                  <a:gd name="T57" fmla="*/ 2 h 3165"/>
                  <a:gd name="T58" fmla="*/ 0 w 3047"/>
                  <a:gd name="T59" fmla="*/ 3 h 3165"/>
                  <a:gd name="T60" fmla="*/ 0 w 3047"/>
                  <a:gd name="T61" fmla="*/ 3 h 3165"/>
                  <a:gd name="T62" fmla="*/ 0 w 3047"/>
                  <a:gd name="T63" fmla="*/ 4 h 3165"/>
                  <a:gd name="T64" fmla="*/ 1 w 3047"/>
                  <a:gd name="T65" fmla="*/ 4 h 3165"/>
                  <a:gd name="T66" fmla="*/ 3 w 3047"/>
                  <a:gd name="T67" fmla="*/ 3 h 3165"/>
                  <a:gd name="T68" fmla="*/ 5 w 3047"/>
                  <a:gd name="T69" fmla="*/ 3 h 3165"/>
                  <a:gd name="T70" fmla="*/ 5 w 3047"/>
                  <a:gd name="T71" fmla="*/ 2 h 3165"/>
                  <a:gd name="T72" fmla="*/ 5 w 3047"/>
                  <a:gd name="T73" fmla="*/ 3 h 3165"/>
                  <a:gd name="T74" fmla="*/ 6 w 3047"/>
                  <a:gd name="T75" fmla="*/ 3 h 3165"/>
                  <a:gd name="T76" fmla="*/ 7 w 3047"/>
                  <a:gd name="T77" fmla="*/ 3 h 3165"/>
                  <a:gd name="T78" fmla="*/ 8 w 3047"/>
                  <a:gd name="T79" fmla="*/ 2 h 3165"/>
                  <a:gd name="T80" fmla="*/ 9 w 3047"/>
                  <a:gd name="T81" fmla="*/ 2 h 3165"/>
                  <a:gd name="T82" fmla="*/ 9 w 3047"/>
                  <a:gd name="T83" fmla="*/ 2 h 3165"/>
                  <a:gd name="T84" fmla="*/ 9 w 3047"/>
                  <a:gd name="T85" fmla="*/ 2 h 3165"/>
                  <a:gd name="T86" fmla="*/ 10 w 3047"/>
                  <a:gd name="T87" fmla="*/ 2 h 3165"/>
                  <a:gd name="T88" fmla="*/ 11 w 3047"/>
                  <a:gd name="T89" fmla="*/ 3 h 3165"/>
                  <a:gd name="T90" fmla="*/ 12 w 3047"/>
                  <a:gd name="T91" fmla="*/ 3 h 3165"/>
                  <a:gd name="T92" fmla="*/ 12 w 3047"/>
                  <a:gd name="T93" fmla="*/ 3 h 3165"/>
                  <a:gd name="T94" fmla="*/ 12 w 3047"/>
                  <a:gd name="T95" fmla="*/ 3 h 3165"/>
                  <a:gd name="T96" fmla="*/ 12 w 3047"/>
                  <a:gd name="T97" fmla="*/ 4 h 3165"/>
                  <a:gd name="T98" fmla="*/ 13 w 3047"/>
                  <a:gd name="T99" fmla="*/ 5 h 3165"/>
                  <a:gd name="T100" fmla="*/ 13 w 3047"/>
                  <a:gd name="T101" fmla="*/ 6 h 3165"/>
                  <a:gd name="T102" fmla="*/ 13 w 3047"/>
                  <a:gd name="T103" fmla="*/ 8 h 3165"/>
                  <a:gd name="T104" fmla="*/ 13 w 3047"/>
                  <a:gd name="T105" fmla="*/ 9 h 3165"/>
                  <a:gd name="T106" fmla="*/ 12 w 3047"/>
                  <a:gd name="T107" fmla="*/ 10 h 3165"/>
                  <a:gd name="T108" fmla="*/ 12 w 3047"/>
                  <a:gd name="T109" fmla="*/ 11 h 3165"/>
                  <a:gd name="T110" fmla="*/ 12 w 3047"/>
                  <a:gd name="T111" fmla="*/ 12 h 3165"/>
                  <a:gd name="T112" fmla="*/ 11 w 3047"/>
                  <a:gd name="T113" fmla="*/ 12 h 3165"/>
                  <a:gd name="T114" fmla="*/ 10 w 3047"/>
                  <a:gd name="T115" fmla="*/ 13 h 3165"/>
                  <a:gd name="T116" fmla="*/ 10 w 3047"/>
                  <a:gd name="T117" fmla="*/ 14 h 3165"/>
                  <a:gd name="T118" fmla="*/ 9 w 3047"/>
                  <a:gd name="T119" fmla="*/ 14 h 3165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3047"/>
                  <a:gd name="T181" fmla="*/ 0 h 3165"/>
                  <a:gd name="T182" fmla="*/ 3047 w 3047"/>
                  <a:gd name="T183" fmla="*/ 3165 h 3165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3047" h="3165">
                    <a:moveTo>
                      <a:pt x="1936" y="3165"/>
                    </a:moveTo>
                    <a:lnTo>
                      <a:pt x="2007" y="3148"/>
                    </a:lnTo>
                    <a:lnTo>
                      <a:pt x="2075" y="3127"/>
                    </a:lnTo>
                    <a:lnTo>
                      <a:pt x="2143" y="3107"/>
                    </a:lnTo>
                    <a:lnTo>
                      <a:pt x="2205" y="3083"/>
                    </a:lnTo>
                    <a:lnTo>
                      <a:pt x="2263" y="3057"/>
                    </a:lnTo>
                    <a:lnTo>
                      <a:pt x="2322" y="3030"/>
                    </a:lnTo>
                    <a:lnTo>
                      <a:pt x="2376" y="3000"/>
                    </a:lnTo>
                    <a:lnTo>
                      <a:pt x="2428" y="2968"/>
                    </a:lnTo>
                    <a:lnTo>
                      <a:pt x="2479" y="2936"/>
                    </a:lnTo>
                    <a:lnTo>
                      <a:pt x="2525" y="2901"/>
                    </a:lnTo>
                    <a:lnTo>
                      <a:pt x="2570" y="2863"/>
                    </a:lnTo>
                    <a:lnTo>
                      <a:pt x="2611" y="2824"/>
                    </a:lnTo>
                    <a:lnTo>
                      <a:pt x="2652" y="2783"/>
                    </a:lnTo>
                    <a:lnTo>
                      <a:pt x="2690" y="2739"/>
                    </a:lnTo>
                    <a:lnTo>
                      <a:pt x="2726" y="2695"/>
                    </a:lnTo>
                    <a:lnTo>
                      <a:pt x="2758" y="2647"/>
                    </a:lnTo>
                    <a:lnTo>
                      <a:pt x="2790" y="2601"/>
                    </a:lnTo>
                    <a:lnTo>
                      <a:pt x="2817" y="2547"/>
                    </a:lnTo>
                    <a:lnTo>
                      <a:pt x="2846" y="2495"/>
                    </a:lnTo>
                    <a:lnTo>
                      <a:pt x="2869" y="2442"/>
                    </a:lnTo>
                    <a:lnTo>
                      <a:pt x="2894" y="2383"/>
                    </a:lnTo>
                    <a:lnTo>
                      <a:pt x="2914" y="2324"/>
                    </a:lnTo>
                    <a:lnTo>
                      <a:pt x="2934" y="2265"/>
                    </a:lnTo>
                    <a:lnTo>
                      <a:pt x="2952" y="2200"/>
                    </a:lnTo>
                    <a:lnTo>
                      <a:pt x="2970" y="2135"/>
                    </a:lnTo>
                    <a:lnTo>
                      <a:pt x="2985" y="2068"/>
                    </a:lnTo>
                    <a:lnTo>
                      <a:pt x="2997" y="2000"/>
                    </a:lnTo>
                    <a:lnTo>
                      <a:pt x="3008" y="1927"/>
                    </a:lnTo>
                    <a:lnTo>
                      <a:pt x="3026" y="1779"/>
                    </a:lnTo>
                    <a:lnTo>
                      <a:pt x="3037" y="1621"/>
                    </a:lnTo>
                    <a:lnTo>
                      <a:pt x="3047" y="1465"/>
                    </a:lnTo>
                    <a:lnTo>
                      <a:pt x="3047" y="1318"/>
                    </a:lnTo>
                    <a:lnTo>
                      <a:pt x="3043" y="1183"/>
                    </a:lnTo>
                    <a:lnTo>
                      <a:pt x="3034" y="1056"/>
                    </a:lnTo>
                    <a:lnTo>
                      <a:pt x="3023" y="939"/>
                    </a:lnTo>
                    <a:lnTo>
                      <a:pt x="3002" y="833"/>
                    </a:lnTo>
                    <a:lnTo>
                      <a:pt x="2991" y="782"/>
                    </a:lnTo>
                    <a:lnTo>
                      <a:pt x="2979" y="732"/>
                    </a:lnTo>
                    <a:lnTo>
                      <a:pt x="2965" y="685"/>
                    </a:lnTo>
                    <a:lnTo>
                      <a:pt x="2946" y="641"/>
                    </a:lnTo>
                    <a:lnTo>
                      <a:pt x="2932" y="597"/>
                    </a:lnTo>
                    <a:lnTo>
                      <a:pt x="2911" y="555"/>
                    </a:lnTo>
                    <a:lnTo>
                      <a:pt x="2891" y="518"/>
                    </a:lnTo>
                    <a:lnTo>
                      <a:pt x="2869" y="480"/>
                    </a:lnTo>
                    <a:lnTo>
                      <a:pt x="2846" y="444"/>
                    </a:lnTo>
                    <a:lnTo>
                      <a:pt x="2823" y="409"/>
                    </a:lnTo>
                    <a:lnTo>
                      <a:pt x="2797" y="376"/>
                    </a:lnTo>
                    <a:lnTo>
                      <a:pt x="2770" y="344"/>
                    </a:lnTo>
                    <a:lnTo>
                      <a:pt x="2743" y="315"/>
                    </a:lnTo>
                    <a:lnTo>
                      <a:pt x="2711" y="285"/>
                    </a:lnTo>
                    <a:lnTo>
                      <a:pt x="2681" y="259"/>
                    </a:lnTo>
                    <a:lnTo>
                      <a:pt x="2649" y="232"/>
                    </a:lnTo>
                    <a:lnTo>
                      <a:pt x="2613" y="208"/>
                    </a:lnTo>
                    <a:lnTo>
                      <a:pt x="2578" y="185"/>
                    </a:lnTo>
                    <a:lnTo>
                      <a:pt x="2502" y="141"/>
                    </a:lnTo>
                    <a:lnTo>
                      <a:pt x="2461" y="120"/>
                    </a:lnTo>
                    <a:lnTo>
                      <a:pt x="2414" y="102"/>
                    </a:lnTo>
                    <a:lnTo>
                      <a:pt x="2360" y="85"/>
                    </a:lnTo>
                    <a:lnTo>
                      <a:pt x="2302" y="70"/>
                    </a:lnTo>
                    <a:lnTo>
                      <a:pt x="2240" y="56"/>
                    </a:lnTo>
                    <a:lnTo>
                      <a:pt x="2175" y="44"/>
                    </a:lnTo>
                    <a:lnTo>
                      <a:pt x="2107" y="35"/>
                    </a:lnTo>
                    <a:lnTo>
                      <a:pt x="2033" y="23"/>
                    </a:lnTo>
                    <a:lnTo>
                      <a:pt x="1881" y="11"/>
                    </a:lnTo>
                    <a:lnTo>
                      <a:pt x="1719" y="3"/>
                    </a:lnTo>
                    <a:lnTo>
                      <a:pt x="1554" y="0"/>
                    </a:lnTo>
                    <a:lnTo>
                      <a:pt x="1384" y="5"/>
                    </a:lnTo>
                    <a:lnTo>
                      <a:pt x="1216" y="14"/>
                    </a:lnTo>
                    <a:lnTo>
                      <a:pt x="1051" y="29"/>
                    </a:lnTo>
                    <a:lnTo>
                      <a:pt x="895" y="50"/>
                    </a:lnTo>
                    <a:lnTo>
                      <a:pt x="818" y="62"/>
                    </a:lnTo>
                    <a:lnTo>
                      <a:pt x="747" y="76"/>
                    </a:lnTo>
                    <a:lnTo>
                      <a:pt x="677" y="91"/>
                    </a:lnTo>
                    <a:lnTo>
                      <a:pt x="613" y="105"/>
                    </a:lnTo>
                    <a:lnTo>
                      <a:pt x="551" y="123"/>
                    </a:lnTo>
                    <a:lnTo>
                      <a:pt x="494" y="144"/>
                    </a:lnTo>
                    <a:lnTo>
                      <a:pt x="442" y="165"/>
                    </a:lnTo>
                    <a:lnTo>
                      <a:pt x="394" y="185"/>
                    </a:lnTo>
                    <a:lnTo>
                      <a:pt x="350" y="208"/>
                    </a:lnTo>
                    <a:lnTo>
                      <a:pt x="315" y="232"/>
                    </a:lnTo>
                    <a:lnTo>
                      <a:pt x="283" y="256"/>
                    </a:lnTo>
                    <a:lnTo>
                      <a:pt x="253" y="282"/>
                    </a:lnTo>
                    <a:lnTo>
                      <a:pt x="227" y="309"/>
                    </a:lnTo>
                    <a:lnTo>
                      <a:pt x="201" y="335"/>
                    </a:lnTo>
                    <a:lnTo>
                      <a:pt x="156" y="392"/>
                    </a:lnTo>
                    <a:lnTo>
                      <a:pt x="118" y="447"/>
                    </a:lnTo>
                    <a:lnTo>
                      <a:pt x="85" y="503"/>
                    </a:lnTo>
                    <a:lnTo>
                      <a:pt x="62" y="555"/>
                    </a:lnTo>
                    <a:lnTo>
                      <a:pt x="41" y="612"/>
                    </a:lnTo>
                    <a:lnTo>
                      <a:pt x="27" y="662"/>
                    </a:lnTo>
                    <a:lnTo>
                      <a:pt x="14" y="712"/>
                    </a:lnTo>
                    <a:lnTo>
                      <a:pt x="9" y="756"/>
                    </a:lnTo>
                    <a:lnTo>
                      <a:pt x="3" y="794"/>
                    </a:lnTo>
                    <a:lnTo>
                      <a:pt x="0" y="830"/>
                    </a:lnTo>
                    <a:lnTo>
                      <a:pt x="0" y="879"/>
                    </a:lnTo>
                    <a:lnTo>
                      <a:pt x="3" y="897"/>
                    </a:lnTo>
                    <a:lnTo>
                      <a:pt x="141" y="862"/>
                    </a:lnTo>
                    <a:lnTo>
                      <a:pt x="292" y="820"/>
                    </a:lnTo>
                    <a:lnTo>
                      <a:pt x="477" y="768"/>
                    </a:lnTo>
                    <a:lnTo>
                      <a:pt x="677" y="709"/>
                    </a:lnTo>
                    <a:lnTo>
                      <a:pt x="780" y="674"/>
                    </a:lnTo>
                    <a:lnTo>
                      <a:pt x="880" y="641"/>
                    </a:lnTo>
                    <a:lnTo>
                      <a:pt x="977" y="603"/>
                    </a:lnTo>
                    <a:lnTo>
                      <a:pt x="1068" y="568"/>
                    </a:lnTo>
                    <a:lnTo>
                      <a:pt x="1151" y="532"/>
                    </a:lnTo>
                    <a:lnTo>
                      <a:pt x="1225" y="494"/>
                    </a:lnTo>
                    <a:lnTo>
                      <a:pt x="1160" y="555"/>
                    </a:lnTo>
                    <a:lnTo>
                      <a:pt x="1106" y="615"/>
                    </a:lnTo>
                    <a:lnTo>
                      <a:pt x="1080" y="641"/>
                    </a:lnTo>
                    <a:lnTo>
                      <a:pt x="1060" y="668"/>
                    </a:lnTo>
                    <a:lnTo>
                      <a:pt x="1083" y="665"/>
                    </a:lnTo>
                    <a:lnTo>
                      <a:pt x="1148" y="656"/>
                    </a:lnTo>
                    <a:lnTo>
                      <a:pt x="1248" y="641"/>
                    </a:lnTo>
                    <a:lnTo>
                      <a:pt x="1372" y="617"/>
                    </a:lnTo>
                    <a:lnTo>
                      <a:pt x="1442" y="600"/>
                    </a:lnTo>
                    <a:lnTo>
                      <a:pt x="1516" y="580"/>
                    </a:lnTo>
                    <a:lnTo>
                      <a:pt x="1589" y="558"/>
                    </a:lnTo>
                    <a:lnTo>
                      <a:pt x="1666" y="532"/>
                    </a:lnTo>
                    <a:lnTo>
                      <a:pt x="1745" y="500"/>
                    </a:lnTo>
                    <a:lnTo>
                      <a:pt x="1822" y="467"/>
                    </a:lnTo>
                    <a:lnTo>
                      <a:pt x="1896" y="426"/>
                    </a:lnTo>
                    <a:lnTo>
                      <a:pt x="1969" y="385"/>
                    </a:lnTo>
                    <a:lnTo>
                      <a:pt x="1981" y="376"/>
                    </a:lnTo>
                    <a:lnTo>
                      <a:pt x="1996" y="373"/>
                    </a:lnTo>
                    <a:lnTo>
                      <a:pt x="2007" y="370"/>
                    </a:lnTo>
                    <a:lnTo>
                      <a:pt x="2022" y="370"/>
                    </a:lnTo>
                    <a:lnTo>
                      <a:pt x="2055" y="373"/>
                    </a:lnTo>
                    <a:lnTo>
                      <a:pt x="2087" y="379"/>
                    </a:lnTo>
                    <a:lnTo>
                      <a:pt x="2123" y="394"/>
                    </a:lnTo>
                    <a:lnTo>
                      <a:pt x="2161" y="412"/>
                    </a:lnTo>
                    <a:lnTo>
                      <a:pt x="2201" y="432"/>
                    </a:lnTo>
                    <a:lnTo>
                      <a:pt x="2243" y="458"/>
                    </a:lnTo>
                    <a:lnTo>
                      <a:pt x="2331" y="512"/>
                    </a:lnTo>
                    <a:lnTo>
                      <a:pt x="2419" y="568"/>
                    </a:lnTo>
                    <a:lnTo>
                      <a:pt x="2508" y="620"/>
                    </a:lnTo>
                    <a:lnTo>
                      <a:pt x="2552" y="644"/>
                    </a:lnTo>
                    <a:lnTo>
                      <a:pt x="2596" y="665"/>
                    </a:lnTo>
                    <a:lnTo>
                      <a:pt x="2616" y="677"/>
                    </a:lnTo>
                    <a:lnTo>
                      <a:pt x="2638" y="688"/>
                    </a:lnTo>
                    <a:lnTo>
                      <a:pt x="2655" y="706"/>
                    </a:lnTo>
                    <a:lnTo>
                      <a:pt x="2675" y="723"/>
                    </a:lnTo>
                    <a:lnTo>
                      <a:pt x="2690" y="742"/>
                    </a:lnTo>
                    <a:lnTo>
                      <a:pt x="2707" y="765"/>
                    </a:lnTo>
                    <a:lnTo>
                      <a:pt x="2738" y="811"/>
                    </a:lnTo>
                    <a:lnTo>
                      <a:pt x="2761" y="868"/>
                    </a:lnTo>
                    <a:lnTo>
                      <a:pt x="2784" y="927"/>
                    </a:lnTo>
                    <a:lnTo>
                      <a:pt x="2803" y="988"/>
                    </a:lnTo>
                    <a:lnTo>
                      <a:pt x="2820" y="1056"/>
                    </a:lnTo>
                    <a:lnTo>
                      <a:pt x="2832" y="1124"/>
                    </a:lnTo>
                    <a:lnTo>
                      <a:pt x="2843" y="1195"/>
                    </a:lnTo>
                    <a:lnTo>
                      <a:pt x="2852" y="1261"/>
                    </a:lnTo>
                    <a:lnTo>
                      <a:pt x="2861" y="1329"/>
                    </a:lnTo>
                    <a:lnTo>
                      <a:pt x="2869" y="1459"/>
                    </a:lnTo>
                    <a:lnTo>
                      <a:pt x="2875" y="1571"/>
                    </a:lnTo>
                    <a:lnTo>
                      <a:pt x="2882" y="1707"/>
                    </a:lnTo>
                    <a:lnTo>
                      <a:pt x="2879" y="1830"/>
                    </a:lnTo>
                    <a:lnTo>
                      <a:pt x="2875" y="1941"/>
                    </a:lnTo>
                    <a:lnTo>
                      <a:pt x="2864" y="2044"/>
                    </a:lnTo>
                    <a:lnTo>
                      <a:pt x="2852" y="2135"/>
                    </a:lnTo>
                    <a:lnTo>
                      <a:pt x="2835" y="2221"/>
                    </a:lnTo>
                    <a:lnTo>
                      <a:pt x="2814" y="2297"/>
                    </a:lnTo>
                    <a:lnTo>
                      <a:pt x="2790" y="2368"/>
                    </a:lnTo>
                    <a:lnTo>
                      <a:pt x="2767" y="2430"/>
                    </a:lnTo>
                    <a:lnTo>
                      <a:pt x="2738" y="2485"/>
                    </a:lnTo>
                    <a:lnTo>
                      <a:pt x="2707" y="2539"/>
                    </a:lnTo>
                    <a:lnTo>
                      <a:pt x="2678" y="2586"/>
                    </a:lnTo>
                    <a:lnTo>
                      <a:pt x="2646" y="2630"/>
                    </a:lnTo>
                    <a:lnTo>
                      <a:pt x="2613" y="2672"/>
                    </a:lnTo>
                    <a:lnTo>
                      <a:pt x="2549" y="2750"/>
                    </a:lnTo>
                    <a:lnTo>
                      <a:pt x="2502" y="2804"/>
                    </a:lnTo>
                    <a:lnTo>
                      <a:pt x="2451" y="2851"/>
                    </a:lnTo>
                    <a:lnTo>
                      <a:pt x="2399" y="2898"/>
                    </a:lnTo>
                    <a:lnTo>
                      <a:pt x="2346" y="2939"/>
                    </a:lnTo>
                    <a:lnTo>
                      <a:pt x="2296" y="2977"/>
                    </a:lnTo>
                    <a:lnTo>
                      <a:pt x="2243" y="3009"/>
                    </a:lnTo>
                    <a:lnTo>
                      <a:pt x="2195" y="3042"/>
                    </a:lnTo>
                    <a:lnTo>
                      <a:pt x="2149" y="3068"/>
                    </a:lnTo>
                    <a:lnTo>
                      <a:pt x="2064" y="3113"/>
                    </a:lnTo>
                    <a:lnTo>
                      <a:pt x="1999" y="3142"/>
                    </a:lnTo>
                    <a:lnTo>
                      <a:pt x="1936" y="3165"/>
                    </a:lnTo>
                    <a:close/>
                  </a:path>
                </a:pathLst>
              </a:custGeom>
              <a:solidFill>
                <a:srgbClr val="ECB7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94" name="任意多边形 80987">
                <a:extLst>
                  <a:ext uri="{FF2B5EF4-FFF2-40B4-BE49-F238E27FC236}">
                    <a16:creationId xmlns:a16="http://schemas.microsoft.com/office/drawing/2014/main" xmlns="" id="{77E25C05-5876-4279-B735-E51576077A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7" y="2480"/>
                <a:ext cx="13" cy="27"/>
              </a:xfrm>
              <a:custGeom>
                <a:avLst/>
                <a:gdLst>
                  <a:gd name="T0" fmla="*/ 0 w 191"/>
                  <a:gd name="T1" fmla="*/ 0 h 398"/>
                  <a:gd name="T2" fmla="*/ 0 w 191"/>
                  <a:gd name="T3" fmla="*/ 0 h 398"/>
                  <a:gd name="T4" fmla="*/ 0 w 191"/>
                  <a:gd name="T5" fmla="*/ 0 h 398"/>
                  <a:gd name="T6" fmla="*/ 0 w 191"/>
                  <a:gd name="T7" fmla="*/ 0 h 398"/>
                  <a:gd name="T8" fmla="*/ 0 w 191"/>
                  <a:gd name="T9" fmla="*/ 0 h 398"/>
                  <a:gd name="T10" fmla="*/ 0 w 191"/>
                  <a:gd name="T11" fmla="*/ 0 h 398"/>
                  <a:gd name="T12" fmla="*/ 0 w 191"/>
                  <a:gd name="T13" fmla="*/ 0 h 398"/>
                  <a:gd name="T14" fmla="*/ 0 w 191"/>
                  <a:gd name="T15" fmla="*/ 0 h 398"/>
                  <a:gd name="T16" fmla="*/ 0 w 191"/>
                  <a:gd name="T17" fmla="*/ 1 h 398"/>
                  <a:gd name="T18" fmla="*/ 0 w 191"/>
                  <a:gd name="T19" fmla="*/ 1 h 398"/>
                  <a:gd name="T20" fmla="*/ 0 w 191"/>
                  <a:gd name="T21" fmla="*/ 1 h 398"/>
                  <a:gd name="T22" fmla="*/ 0 w 191"/>
                  <a:gd name="T23" fmla="*/ 1 h 398"/>
                  <a:gd name="T24" fmla="*/ 0 w 191"/>
                  <a:gd name="T25" fmla="*/ 1 h 398"/>
                  <a:gd name="T26" fmla="*/ 0 w 191"/>
                  <a:gd name="T27" fmla="*/ 1 h 398"/>
                  <a:gd name="T28" fmla="*/ 0 w 191"/>
                  <a:gd name="T29" fmla="*/ 2 h 398"/>
                  <a:gd name="T30" fmla="*/ 0 w 191"/>
                  <a:gd name="T31" fmla="*/ 2 h 398"/>
                  <a:gd name="T32" fmla="*/ 0 w 191"/>
                  <a:gd name="T33" fmla="*/ 2 h 398"/>
                  <a:gd name="T34" fmla="*/ 0 w 191"/>
                  <a:gd name="T35" fmla="*/ 2 h 398"/>
                  <a:gd name="T36" fmla="*/ 0 w 191"/>
                  <a:gd name="T37" fmla="*/ 2 h 398"/>
                  <a:gd name="T38" fmla="*/ 0 w 191"/>
                  <a:gd name="T39" fmla="*/ 2 h 398"/>
                  <a:gd name="T40" fmla="*/ 0 w 191"/>
                  <a:gd name="T41" fmla="*/ 2 h 398"/>
                  <a:gd name="T42" fmla="*/ 0 w 191"/>
                  <a:gd name="T43" fmla="*/ 2 h 398"/>
                  <a:gd name="T44" fmla="*/ 0 w 191"/>
                  <a:gd name="T45" fmla="*/ 2 h 398"/>
                  <a:gd name="T46" fmla="*/ 1 w 191"/>
                  <a:gd name="T47" fmla="*/ 2 h 398"/>
                  <a:gd name="T48" fmla="*/ 1 w 191"/>
                  <a:gd name="T49" fmla="*/ 2 h 398"/>
                  <a:gd name="T50" fmla="*/ 1 w 191"/>
                  <a:gd name="T51" fmla="*/ 2 h 398"/>
                  <a:gd name="T52" fmla="*/ 1 w 191"/>
                  <a:gd name="T53" fmla="*/ 2 h 398"/>
                  <a:gd name="T54" fmla="*/ 1 w 191"/>
                  <a:gd name="T55" fmla="*/ 2 h 398"/>
                  <a:gd name="T56" fmla="*/ 1 w 191"/>
                  <a:gd name="T57" fmla="*/ 1 h 398"/>
                  <a:gd name="T58" fmla="*/ 1 w 191"/>
                  <a:gd name="T59" fmla="*/ 1 h 398"/>
                  <a:gd name="T60" fmla="*/ 1 w 191"/>
                  <a:gd name="T61" fmla="*/ 1 h 398"/>
                  <a:gd name="T62" fmla="*/ 1 w 191"/>
                  <a:gd name="T63" fmla="*/ 1 h 398"/>
                  <a:gd name="T64" fmla="*/ 1 w 191"/>
                  <a:gd name="T65" fmla="*/ 1 h 398"/>
                  <a:gd name="T66" fmla="*/ 1 w 191"/>
                  <a:gd name="T67" fmla="*/ 1 h 398"/>
                  <a:gd name="T68" fmla="*/ 1 w 191"/>
                  <a:gd name="T69" fmla="*/ 0 h 398"/>
                  <a:gd name="T70" fmla="*/ 1 w 191"/>
                  <a:gd name="T71" fmla="*/ 0 h 398"/>
                  <a:gd name="T72" fmla="*/ 1 w 191"/>
                  <a:gd name="T73" fmla="*/ 0 h 398"/>
                  <a:gd name="T74" fmla="*/ 1 w 191"/>
                  <a:gd name="T75" fmla="*/ 0 h 398"/>
                  <a:gd name="T76" fmla="*/ 1 w 191"/>
                  <a:gd name="T77" fmla="*/ 0 h 398"/>
                  <a:gd name="T78" fmla="*/ 0 w 191"/>
                  <a:gd name="T79" fmla="*/ 0 h 398"/>
                  <a:gd name="T80" fmla="*/ 0 w 191"/>
                  <a:gd name="T81" fmla="*/ 0 h 39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91"/>
                  <a:gd name="T124" fmla="*/ 0 h 398"/>
                  <a:gd name="T125" fmla="*/ 191 w 191"/>
                  <a:gd name="T126" fmla="*/ 398 h 39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91" h="398">
                    <a:moveTo>
                      <a:pt x="97" y="0"/>
                    </a:moveTo>
                    <a:lnTo>
                      <a:pt x="85" y="3"/>
                    </a:lnTo>
                    <a:lnTo>
                      <a:pt x="77" y="6"/>
                    </a:lnTo>
                    <a:lnTo>
                      <a:pt x="68" y="9"/>
                    </a:lnTo>
                    <a:lnTo>
                      <a:pt x="59" y="18"/>
                    </a:lnTo>
                    <a:lnTo>
                      <a:pt x="44" y="36"/>
                    </a:lnTo>
                    <a:lnTo>
                      <a:pt x="29" y="62"/>
                    </a:lnTo>
                    <a:lnTo>
                      <a:pt x="17" y="91"/>
                    </a:lnTo>
                    <a:lnTo>
                      <a:pt x="9" y="127"/>
                    </a:lnTo>
                    <a:lnTo>
                      <a:pt x="3" y="162"/>
                    </a:lnTo>
                    <a:lnTo>
                      <a:pt x="0" y="201"/>
                    </a:lnTo>
                    <a:lnTo>
                      <a:pt x="0" y="239"/>
                    </a:lnTo>
                    <a:lnTo>
                      <a:pt x="3" y="273"/>
                    </a:lnTo>
                    <a:lnTo>
                      <a:pt x="9" y="309"/>
                    </a:lnTo>
                    <a:lnTo>
                      <a:pt x="17" y="338"/>
                    </a:lnTo>
                    <a:lnTo>
                      <a:pt x="32" y="366"/>
                    </a:lnTo>
                    <a:lnTo>
                      <a:pt x="41" y="374"/>
                    </a:lnTo>
                    <a:lnTo>
                      <a:pt x="49" y="383"/>
                    </a:lnTo>
                    <a:lnTo>
                      <a:pt x="59" y="392"/>
                    </a:lnTo>
                    <a:lnTo>
                      <a:pt x="71" y="395"/>
                    </a:lnTo>
                    <a:lnTo>
                      <a:pt x="82" y="398"/>
                    </a:lnTo>
                    <a:lnTo>
                      <a:pt x="97" y="398"/>
                    </a:lnTo>
                    <a:lnTo>
                      <a:pt x="108" y="398"/>
                    </a:lnTo>
                    <a:lnTo>
                      <a:pt x="120" y="392"/>
                    </a:lnTo>
                    <a:lnTo>
                      <a:pt x="132" y="386"/>
                    </a:lnTo>
                    <a:lnTo>
                      <a:pt x="141" y="380"/>
                    </a:lnTo>
                    <a:lnTo>
                      <a:pt x="159" y="359"/>
                    </a:lnTo>
                    <a:lnTo>
                      <a:pt x="173" y="333"/>
                    </a:lnTo>
                    <a:lnTo>
                      <a:pt x="182" y="304"/>
                    </a:lnTo>
                    <a:lnTo>
                      <a:pt x="188" y="271"/>
                    </a:lnTo>
                    <a:lnTo>
                      <a:pt x="191" y="236"/>
                    </a:lnTo>
                    <a:lnTo>
                      <a:pt x="191" y="198"/>
                    </a:lnTo>
                    <a:lnTo>
                      <a:pt x="188" y="162"/>
                    </a:lnTo>
                    <a:lnTo>
                      <a:pt x="182" y="127"/>
                    </a:lnTo>
                    <a:lnTo>
                      <a:pt x="173" y="94"/>
                    </a:lnTo>
                    <a:lnTo>
                      <a:pt x="162" y="65"/>
                    </a:lnTo>
                    <a:lnTo>
                      <a:pt x="150" y="39"/>
                    </a:lnTo>
                    <a:lnTo>
                      <a:pt x="132" y="21"/>
                    </a:lnTo>
                    <a:lnTo>
                      <a:pt x="114" y="6"/>
                    </a:lnTo>
                    <a:lnTo>
                      <a:pt x="106" y="3"/>
                    </a:lnTo>
                    <a:lnTo>
                      <a:pt x="97" y="0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95" name="任意多边形 80988">
                <a:extLst>
                  <a:ext uri="{FF2B5EF4-FFF2-40B4-BE49-F238E27FC236}">
                    <a16:creationId xmlns:a16="http://schemas.microsoft.com/office/drawing/2014/main" xmlns="" id="{0E409460-3B82-42C6-B33E-112CA06660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1" y="2481"/>
                <a:ext cx="13" cy="26"/>
              </a:xfrm>
              <a:custGeom>
                <a:avLst/>
                <a:gdLst>
                  <a:gd name="T0" fmla="*/ 0 w 191"/>
                  <a:gd name="T1" fmla="*/ 0 h 396"/>
                  <a:gd name="T2" fmla="*/ 0 w 191"/>
                  <a:gd name="T3" fmla="*/ 0 h 396"/>
                  <a:gd name="T4" fmla="*/ 0 w 191"/>
                  <a:gd name="T5" fmla="*/ 0 h 396"/>
                  <a:gd name="T6" fmla="*/ 0 w 191"/>
                  <a:gd name="T7" fmla="*/ 0 h 396"/>
                  <a:gd name="T8" fmla="*/ 0 w 191"/>
                  <a:gd name="T9" fmla="*/ 0 h 396"/>
                  <a:gd name="T10" fmla="*/ 0 w 191"/>
                  <a:gd name="T11" fmla="*/ 0 h 396"/>
                  <a:gd name="T12" fmla="*/ 0 w 191"/>
                  <a:gd name="T13" fmla="*/ 0 h 396"/>
                  <a:gd name="T14" fmla="*/ 0 w 191"/>
                  <a:gd name="T15" fmla="*/ 0 h 396"/>
                  <a:gd name="T16" fmla="*/ 0 w 191"/>
                  <a:gd name="T17" fmla="*/ 1 h 396"/>
                  <a:gd name="T18" fmla="*/ 0 w 191"/>
                  <a:gd name="T19" fmla="*/ 1 h 396"/>
                  <a:gd name="T20" fmla="*/ 0 w 191"/>
                  <a:gd name="T21" fmla="*/ 1 h 396"/>
                  <a:gd name="T22" fmla="*/ 0 w 191"/>
                  <a:gd name="T23" fmla="*/ 1 h 396"/>
                  <a:gd name="T24" fmla="*/ 0 w 191"/>
                  <a:gd name="T25" fmla="*/ 1 h 396"/>
                  <a:gd name="T26" fmla="*/ 0 w 191"/>
                  <a:gd name="T27" fmla="*/ 1 h 396"/>
                  <a:gd name="T28" fmla="*/ 0 w 191"/>
                  <a:gd name="T29" fmla="*/ 1 h 396"/>
                  <a:gd name="T30" fmla="*/ 0 w 191"/>
                  <a:gd name="T31" fmla="*/ 2 h 396"/>
                  <a:gd name="T32" fmla="*/ 0 w 191"/>
                  <a:gd name="T33" fmla="*/ 2 h 396"/>
                  <a:gd name="T34" fmla="*/ 0 w 191"/>
                  <a:gd name="T35" fmla="*/ 2 h 396"/>
                  <a:gd name="T36" fmla="*/ 0 w 191"/>
                  <a:gd name="T37" fmla="*/ 2 h 396"/>
                  <a:gd name="T38" fmla="*/ 0 w 191"/>
                  <a:gd name="T39" fmla="*/ 2 h 396"/>
                  <a:gd name="T40" fmla="*/ 0 w 191"/>
                  <a:gd name="T41" fmla="*/ 2 h 396"/>
                  <a:gd name="T42" fmla="*/ 0 w 191"/>
                  <a:gd name="T43" fmla="*/ 2 h 396"/>
                  <a:gd name="T44" fmla="*/ 1 w 191"/>
                  <a:gd name="T45" fmla="*/ 2 h 396"/>
                  <a:gd name="T46" fmla="*/ 1 w 191"/>
                  <a:gd name="T47" fmla="*/ 2 h 396"/>
                  <a:gd name="T48" fmla="*/ 1 w 191"/>
                  <a:gd name="T49" fmla="*/ 2 h 396"/>
                  <a:gd name="T50" fmla="*/ 1 w 191"/>
                  <a:gd name="T51" fmla="*/ 2 h 396"/>
                  <a:gd name="T52" fmla="*/ 1 w 191"/>
                  <a:gd name="T53" fmla="*/ 2 h 396"/>
                  <a:gd name="T54" fmla="*/ 1 w 191"/>
                  <a:gd name="T55" fmla="*/ 1 h 396"/>
                  <a:gd name="T56" fmla="*/ 1 w 191"/>
                  <a:gd name="T57" fmla="*/ 1 h 396"/>
                  <a:gd name="T58" fmla="*/ 1 w 191"/>
                  <a:gd name="T59" fmla="*/ 1 h 396"/>
                  <a:gd name="T60" fmla="*/ 1 w 191"/>
                  <a:gd name="T61" fmla="*/ 1 h 396"/>
                  <a:gd name="T62" fmla="*/ 1 w 191"/>
                  <a:gd name="T63" fmla="*/ 1 h 396"/>
                  <a:gd name="T64" fmla="*/ 1 w 191"/>
                  <a:gd name="T65" fmla="*/ 1 h 396"/>
                  <a:gd name="T66" fmla="*/ 1 w 191"/>
                  <a:gd name="T67" fmla="*/ 1 h 396"/>
                  <a:gd name="T68" fmla="*/ 1 w 191"/>
                  <a:gd name="T69" fmla="*/ 0 h 396"/>
                  <a:gd name="T70" fmla="*/ 1 w 191"/>
                  <a:gd name="T71" fmla="*/ 0 h 396"/>
                  <a:gd name="T72" fmla="*/ 1 w 191"/>
                  <a:gd name="T73" fmla="*/ 0 h 396"/>
                  <a:gd name="T74" fmla="*/ 1 w 191"/>
                  <a:gd name="T75" fmla="*/ 0 h 396"/>
                  <a:gd name="T76" fmla="*/ 1 w 191"/>
                  <a:gd name="T77" fmla="*/ 0 h 396"/>
                  <a:gd name="T78" fmla="*/ 0 w 191"/>
                  <a:gd name="T79" fmla="*/ 0 h 396"/>
                  <a:gd name="T80" fmla="*/ 0 w 191"/>
                  <a:gd name="T81" fmla="*/ 0 h 39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91"/>
                  <a:gd name="T124" fmla="*/ 0 h 396"/>
                  <a:gd name="T125" fmla="*/ 191 w 191"/>
                  <a:gd name="T126" fmla="*/ 396 h 39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91" h="396">
                    <a:moveTo>
                      <a:pt x="94" y="0"/>
                    </a:moveTo>
                    <a:lnTo>
                      <a:pt x="86" y="0"/>
                    </a:lnTo>
                    <a:lnTo>
                      <a:pt x="74" y="2"/>
                    </a:lnTo>
                    <a:lnTo>
                      <a:pt x="65" y="8"/>
                    </a:lnTo>
                    <a:lnTo>
                      <a:pt x="56" y="14"/>
                    </a:lnTo>
                    <a:lnTo>
                      <a:pt x="41" y="34"/>
                    </a:lnTo>
                    <a:lnTo>
                      <a:pt x="29" y="61"/>
                    </a:lnTo>
                    <a:lnTo>
                      <a:pt x="18" y="91"/>
                    </a:lnTo>
                    <a:lnTo>
                      <a:pt x="9" y="126"/>
                    </a:lnTo>
                    <a:lnTo>
                      <a:pt x="3" y="161"/>
                    </a:lnTo>
                    <a:lnTo>
                      <a:pt x="0" y="199"/>
                    </a:lnTo>
                    <a:lnTo>
                      <a:pt x="0" y="237"/>
                    </a:lnTo>
                    <a:lnTo>
                      <a:pt x="3" y="273"/>
                    </a:lnTo>
                    <a:lnTo>
                      <a:pt x="9" y="308"/>
                    </a:lnTo>
                    <a:lnTo>
                      <a:pt x="21" y="337"/>
                    </a:lnTo>
                    <a:lnTo>
                      <a:pt x="32" y="364"/>
                    </a:lnTo>
                    <a:lnTo>
                      <a:pt x="41" y="373"/>
                    </a:lnTo>
                    <a:lnTo>
                      <a:pt x="51" y="382"/>
                    </a:lnTo>
                    <a:lnTo>
                      <a:pt x="62" y="388"/>
                    </a:lnTo>
                    <a:lnTo>
                      <a:pt x="74" y="393"/>
                    </a:lnTo>
                    <a:lnTo>
                      <a:pt x="86" y="396"/>
                    </a:lnTo>
                    <a:lnTo>
                      <a:pt x="97" y="396"/>
                    </a:lnTo>
                    <a:lnTo>
                      <a:pt x="112" y="393"/>
                    </a:lnTo>
                    <a:lnTo>
                      <a:pt x="123" y="390"/>
                    </a:lnTo>
                    <a:lnTo>
                      <a:pt x="136" y="385"/>
                    </a:lnTo>
                    <a:lnTo>
                      <a:pt x="145" y="376"/>
                    </a:lnTo>
                    <a:lnTo>
                      <a:pt x="162" y="356"/>
                    </a:lnTo>
                    <a:lnTo>
                      <a:pt x="174" y="328"/>
                    </a:lnTo>
                    <a:lnTo>
                      <a:pt x="185" y="299"/>
                    </a:lnTo>
                    <a:lnTo>
                      <a:pt x="191" y="267"/>
                    </a:lnTo>
                    <a:lnTo>
                      <a:pt x="191" y="231"/>
                    </a:lnTo>
                    <a:lnTo>
                      <a:pt x="191" y="196"/>
                    </a:lnTo>
                    <a:lnTo>
                      <a:pt x="188" y="158"/>
                    </a:lnTo>
                    <a:lnTo>
                      <a:pt x="182" y="123"/>
                    </a:lnTo>
                    <a:lnTo>
                      <a:pt x="174" y="91"/>
                    </a:lnTo>
                    <a:lnTo>
                      <a:pt x="162" y="61"/>
                    </a:lnTo>
                    <a:lnTo>
                      <a:pt x="148" y="37"/>
                    </a:lnTo>
                    <a:lnTo>
                      <a:pt x="133" y="17"/>
                    </a:lnTo>
                    <a:lnTo>
                      <a:pt x="112" y="5"/>
                    </a:lnTo>
                    <a:lnTo>
                      <a:pt x="103" y="2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96" name="任意多边形 80989">
                <a:extLst>
                  <a:ext uri="{FF2B5EF4-FFF2-40B4-BE49-F238E27FC236}">
                    <a16:creationId xmlns:a16="http://schemas.microsoft.com/office/drawing/2014/main" xmlns="" id="{7656B43E-113D-45E3-BDAA-11E15C8F2F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6" y="2443"/>
                <a:ext cx="38" cy="10"/>
              </a:xfrm>
              <a:custGeom>
                <a:avLst/>
                <a:gdLst>
                  <a:gd name="T0" fmla="*/ 3 w 562"/>
                  <a:gd name="T1" fmla="*/ 0 h 151"/>
                  <a:gd name="T2" fmla="*/ 2 w 562"/>
                  <a:gd name="T3" fmla="*/ 0 h 151"/>
                  <a:gd name="T4" fmla="*/ 2 w 562"/>
                  <a:gd name="T5" fmla="*/ 0 h 151"/>
                  <a:gd name="T6" fmla="*/ 2 w 562"/>
                  <a:gd name="T7" fmla="*/ 0 h 151"/>
                  <a:gd name="T8" fmla="*/ 2 w 562"/>
                  <a:gd name="T9" fmla="*/ 0 h 151"/>
                  <a:gd name="T10" fmla="*/ 2 w 562"/>
                  <a:gd name="T11" fmla="*/ 0 h 151"/>
                  <a:gd name="T12" fmla="*/ 2 w 562"/>
                  <a:gd name="T13" fmla="*/ 0 h 151"/>
                  <a:gd name="T14" fmla="*/ 2 w 562"/>
                  <a:gd name="T15" fmla="*/ 0 h 151"/>
                  <a:gd name="T16" fmla="*/ 1 w 562"/>
                  <a:gd name="T17" fmla="*/ 0 h 151"/>
                  <a:gd name="T18" fmla="*/ 1 w 562"/>
                  <a:gd name="T19" fmla="*/ 0 h 151"/>
                  <a:gd name="T20" fmla="*/ 1 w 562"/>
                  <a:gd name="T21" fmla="*/ 0 h 151"/>
                  <a:gd name="T22" fmla="*/ 1 w 562"/>
                  <a:gd name="T23" fmla="*/ 0 h 151"/>
                  <a:gd name="T24" fmla="*/ 1 w 562"/>
                  <a:gd name="T25" fmla="*/ 0 h 151"/>
                  <a:gd name="T26" fmla="*/ 1 w 562"/>
                  <a:gd name="T27" fmla="*/ 0 h 151"/>
                  <a:gd name="T28" fmla="*/ 0 w 562"/>
                  <a:gd name="T29" fmla="*/ 0 h 151"/>
                  <a:gd name="T30" fmla="*/ 0 w 562"/>
                  <a:gd name="T31" fmla="*/ 1 h 151"/>
                  <a:gd name="T32" fmla="*/ 0 w 562"/>
                  <a:gd name="T33" fmla="*/ 1 h 151"/>
                  <a:gd name="T34" fmla="*/ 0 w 562"/>
                  <a:gd name="T35" fmla="*/ 1 h 151"/>
                  <a:gd name="T36" fmla="*/ 0 w 562"/>
                  <a:gd name="T37" fmla="*/ 1 h 151"/>
                  <a:gd name="T38" fmla="*/ 0 w 562"/>
                  <a:gd name="T39" fmla="*/ 1 h 151"/>
                  <a:gd name="T40" fmla="*/ 1 w 562"/>
                  <a:gd name="T41" fmla="*/ 1 h 151"/>
                  <a:gd name="T42" fmla="*/ 1 w 562"/>
                  <a:gd name="T43" fmla="*/ 0 h 151"/>
                  <a:gd name="T44" fmla="*/ 1 w 562"/>
                  <a:gd name="T45" fmla="*/ 0 h 151"/>
                  <a:gd name="T46" fmla="*/ 2 w 562"/>
                  <a:gd name="T47" fmla="*/ 0 h 151"/>
                  <a:gd name="T48" fmla="*/ 2 w 562"/>
                  <a:gd name="T49" fmla="*/ 0 h 151"/>
                  <a:gd name="T50" fmla="*/ 2 w 562"/>
                  <a:gd name="T51" fmla="*/ 0 h 151"/>
                  <a:gd name="T52" fmla="*/ 2 w 562"/>
                  <a:gd name="T53" fmla="*/ 0 h 151"/>
                  <a:gd name="T54" fmla="*/ 2 w 562"/>
                  <a:gd name="T55" fmla="*/ 0 h 151"/>
                  <a:gd name="T56" fmla="*/ 3 w 562"/>
                  <a:gd name="T57" fmla="*/ 0 h 151"/>
                  <a:gd name="T58" fmla="*/ 3 w 562"/>
                  <a:gd name="T59" fmla="*/ 0 h 151"/>
                  <a:gd name="T60" fmla="*/ 3 w 562"/>
                  <a:gd name="T61" fmla="*/ 0 h 151"/>
                  <a:gd name="T62" fmla="*/ 3 w 562"/>
                  <a:gd name="T63" fmla="*/ 0 h 151"/>
                  <a:gd name="T64" fmla="*/ 3 w 562"/>
                  <a:gd name="T65" fmla="*/ 0 h 151"/>
                  <a:gd name="T66" fmla="*/ 3 w 562"/>
                  <a:gd name="T67" fmla="*/ 0 h 151"/>
                  <a:gd name="T68" fmla="*/ 3 w 562"/>
                  <a:gd name="T69" fmla="*/ 0 h 15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562"/>
                  <a:gd name="T106" fmla="*/ 0 h 151"/>
                  <a:gd name="T107" fmla="*/ 562 w 562"/>
                  <a:gd name="T108" fmla="*/ 151 h 151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562" h="151">
                    <a:moveTo>
                      <a:pt x="541" y="18"/>
                    </a:moveTo>
                    <a:lnTo>
                      <a:pt x="526" y="12"/>
                    </a:lnTo>
                    <a:lnTo>
                      <a:pt x="509" y="6"/>
                    </a:lnTo>
                    <a:lnTo>
                      <a:pt x="486" y="0"/>
                    </a:lnTo>
                    <a:lnTo>
                      <a:pt x="456" y="0"/>
                    </a:lnTo>
                    <a:lnTo>
                      <a:pt x="424" y="0"/>
                    </a:lnTo>
                    <a:lnTo>
                      <a:pt x="392" y="0"/>
                    </a:lnTo>
                    <a:lnTo>
                      <a:pt x="353" y="6"/>
                    </a:lnTo>
                    <a:lnTo>
                      <a:pt x="315" y="12"/>
                    </a:lnTo>
                    <a:lnTo>
                      <a:pt x="273" y="18"/>
                    </a:lnTo>
                    <a:lnTo>
                      <a:pt x="233" y="30"/>
                    </a:lnTo>
                    <a:lnTo>
                      <a:pt x="191" y="41"/>
                    </a:lnTo>
                    <a:lnTo>
                      <a:pt x="150" y="60"/>
                    </a:lnTo>
                    <a:lnTo>
                      <a:pt x="111" y="77"/>
                    </a:lnTo>
                    <a:lnTo>
                      <a:pt x="74" y="97"/>
                    </a:lnTo>
                    <a:lnTo>
                      <a:pt x="35" y="121"/>
                    </a:lnTo>
                    <a:lnTo>
                      <a:pt x="3" y="148"/>
                    </a:lnTo>
                    <a:lnTo>
                      <a:pt x="0" y="151"/>
                    </a:lnTo>
                    <a:lnTo>
                      <a:pt x="6" y="151"/>
                    </a:lnTo>
                    <a:lnTo>
                      <a:pt x="35" y="148"/>
                    </a:lnTo>
                    <a:lnTo>
                      <a:pt x="156" y="121"/>
                    </a:lnTo>
                    <a:lnTo>
                      <a:pt x="230" y="103"/>
                    </a:lnTo>
                    <a:lnTo>
                      <a:pt x="306" y="86"/>
                    </a:lnTo>
                    <a:lnTo>
                      <a:pt x="379" y="74"/>
                    </a:lnTo>
                    <a:lnTo>
                      <a:pt x="412" y="71"/>
                    </a:lnTo>
                    <a:lnTo>
                      <a:pt x="441" y="71"/>
                    </a:lnTo>
                    <a:lnTo>
                      <a:pt x="489" y="71"/>
                    </a:lnTo>
                    <a:lnTo>
                      <a:pt x="524" y="68"/>
                    </a:lnTo>
                    <a:lnTo>
                      <a:pt x="544" y="63"/>
                    </a:lnTo>
                    <a:lnTo>
                      <a:pt x="557" y="54"/>
                    </a:lnTo>
                    <a:lnTo>
                      <a:pt x="559" y="51"/>
                    </a:lnTo>
                    <a:lnTo>
                      <a:pt x="562" y="47"/>
                    </a:lnTo>
                    <a:lnTo>
                      <a:pt x="559" y="38"/>
                    </a:lnTo>
                    <a:lnTo>
                      <a:pt x="550" y="27"/>
                    </a:lnTo>
                    <a:lnTo>
                      <a:pt x="541" y="18"/>
                    </a:lnTo>
                    <a:close/>
                  </a:path>
                </a:pathLst>
              </a:custGeom>
              <a:solidFill>
                <a:srgbClr val="B07C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97" name="任意多边形 80990">
                <a:extLst>
                  <a:ext uri="{FF2B5EF4-FFF2-40B4-BE49-F238E27FC236}">
                    <a16:creationId xmlns:a16="http://schemas.microsoft.com/office/drawing/2014/main" xmlns="" id="{F76DEE31-C9A0-4EEA-8D53-9B7569E815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6" y="2441"/>
                <a:ext cx="37" cy="12"/>
              </a:xfrm>
              <a:custGeom>
                <a:avLst/>
                <a:gdLst>
                  <a:gd name="T0" fmla="*/ 0 w 557"/>
                  <a:gd name="T1" fmla="*/ 0 h 174"/>
                  <a:gd name="T2" fmla="*/ 0 w 557"/>
                  <a:gd name="T3" fmla="*/ 0 h 174"/>
                  <a:gd name="T4" fmla="*/ 0 w 557"/>
                  <a:gd name="T5" fmla="*/ 0 h 174"/>
                  <a:gd name="T6" fmla="*/ 0 w 557"/>
                  <a:gd name="T7" fmla="*/ 0 h 174"/>
                  <a:gd name="T8" fmla="*/ 0 w 557"/>
                  <a:gd name="T9" fmla="*/ 0 h 174"/>
                  <a:gd name="T10" fmla="*/ 1 w 557"/>
                  <a:gd name="T11" fmla="*/ 0 h 174"/>
                  <a:gd name="T12" fmla="*/ 1 w 557"/>
                  <a:gd name="T13" fmla="*/ 0 h 174"/>
                  <a:gd name="T14" fmla="*/ 1 w 557"/>
                  <a:gd name="T15" fmla="*/ 0 h 174"/>
                  <a:gd name="T16" fmla="*/ 1 w 557"/>
                  <a:gd name="T17" fmla="*/ 0 h 174"/>
                  <a:gd name="T18" fmla="*/ 1 w 557"/>
                  <a:gd name="T19" fmla="*/ 0 h 174"/>
                  <a:gd name="T20" fmla="*/ 1 w 557"/>
                  <a:gd name="T21" fmla="*/ 0 h 174"/>
                  <a:gd name="T22" fmla="*/ 2 w 557"/>
                  <a:gd name="T23" fmla="*/ 0 h 174"/>
                  <a:gd name="T24" fmla="*/ 2 w 557"/>
                  <a:gd name="T25" fmla="*/ 0 h 174"/>
                  <a:gd name="T26" fmla="*/ 2 w 557"/>
                  <a:gd name="T27" fmla="*/ 0 h 174"/>
                  <a:gd name="T28" fmla="*/ 2 w 557"/>
                  <a:gd name="T29" fmla="*/ 1 h 174"/>
                  <a:gd name="T30" fmla="*/ 2 w 557"/>
                  <a:gd name="T31" fmla="*/ 1 h 174"/>
                  <a:gd name="T32" fmla="*/ 2 w 557"/>
                  <a:gd name="T33" fmla="*/ 1 h 174"/>
                  <a:gd name="T34" fmla="*/ 2 w 557"/>
                  <a:gd name="T35" fmla="*/ 1 h 174"/>
                  <a:gd name="T36" fmla="*/ 2 w 557"/>
                  <a:gd name="T37" fmla="*/ 1 h 174"/>
                  <a:gd name="T38" fmla="*/ 2 w 557"/>
                  <a:gd name="T39" fmla="*/ 1 h 174"/>
                  <a:gd name="T40" fmla="*/ 2 w 557"/>
                  <a:gd name="T41" fmla="*/ 1 h 174"/>
                  <a:gd name="T42" fmla="*/ 1 w 557"/>
                  <a:gd name="T43" fmla="*/ 1 h 174"/>
                  <a:gd name="T44" fmla="*/ 1 w 557"/>
                  <a:gd name="T45" fmla="*/ 0 h 174"/>
                  <a:gd name="T46" fmla="*/ 1 w 557"/>
                  <a:gd name="T47" fmla="*/ 0 h 174"/>
                  <a:gd name="T48" fmla="*/ 1 w 557"/>
                  <a:gd name="T49" fmla="*/ 0 h 174"/>
                  <a:gd name="T50" fmla="*/ 1 w 557"/>
                  <a:gd name="T51" fmla="*/ 0 h 174"/>
                  <a:gd name="T52" fmla="*/ 0 w 557"/>
                  <a:gd name="T53" fmla="*/ 0 h 174"/>
                  <a:gd name="T54" fmla="*/ 0 w 557"/>
                  <a:gd name="T55" fmla="*/ 0 h 174"/>
                  <a:gd name="T56" fmla="*/ 0 w 557"/>
                  <a:gd name="T57" fmla="*/ 0 h 174"/>
                  <a:gd name="T58" fmla="*/ 0 w 557"/>
                  <a:gd name="T59" fmla="*/ 0 h 174"/>
                  <a:gd name="T60" fmla="*/ 0 w 557"/>
                  <a:gd name="T61" fmla="*/ 0 h 174"/>
                  <a:gd name="T62" fmla="*/ 0 w 557"/>
                  <a:gd name="T63" fmla="*/ 0 h 174"/>
                  <a:gd name="T64" fmla="*/ 0 w 557"/>
                  <a:gd name="T65" fmla="*/ 0 h 174"/>
                  <a:gd name="T66" fmla="*/ 0 w 557"/>
                  <a:gd name="T67" fmla="*/ 0 h 174"/>
                  <a:gd name="T68" fmla="*/ 0 w 557"/>
                  <a:gd name="T69" fmla="*/ 0 h 17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557"/>
                  <a:gd name="T106" fmla="*/ 0 h 174"/>
                  <a:gd name="T107" fmla="*/ 557 w 557"/>
                  <a:gd name="T108" fmla="*/ 174 h 17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557" h="174">
                    <a:moveTo>
                      <a:pt x="22" y="18"/>
                    </a:moveTo>
                    <a:lnTo>
                      <a:pt x="36" y="9"/>
                    </a:lnTo>
                    <a:lnTo>
                      <a:pt x="57" y="6"/>
                    </a:lnTo>
                    <a:lnTo>
                      <a:pt x="80" y="3"/>
                    </a:lnTo>
                    <a:lnTo>
                      <a:pt x="107" y="0"/>
                    </a:lnTo>
                    <a:lnTo>
                      <a:pt x="139" y="3"/>
                    </a:lnTo>
                    <a:lnTo>
                      <a:pt x="174" y="6"/>
                    </a:lnTo>
                    <a:lnTo>
                      <a:pt x="210" y="12"/>
                    </a:lnTo>
                    <a:lnTo>
                      <a:pt x="251" y="21"/>
                    </a:lnTo>
                    <a:lnTo>
                      <a:pt x="289" y="29"/>
                    </a:lnTo>
                    <a:lnTo>
                      <a:pt x="330" y="41"/>
                    </a:lnTo>
                    <a:lnTo>
                      <a:pt x="372" y="55"/>
                    </a:lnTo>
                    <a:lnTo>
                      <a:pt x="410" y="74"/>
                    </a:lnTo>
                    <a:lnTo>
                      <a:pt x="451" y="94"/>
                    </a:lnTo>
                    <a:lnTo>
                      <a:pt x="486" y="118"/>
                    </a:lnTo>
                    <a:lnTo>
                      <a:pt x="521" y="141"/>
                    </a:lnTo>
                    <a:lnTo>
                      <a:pt x="554" y="168"/>
                    </a:lnTo>
                    <a:lnTo>
                      <a:pt x="557" y="174"/>
                    </a:lnTo>
                    <a:lnTo>
                      <a:pt x="551" y="174"/>
                    </a:lnTo>
                    <a:lnTo>
                      <a:pt x="521" y="168"/>
                    </a:lnTo>
                    <a:lnTo>
                      <a:pt x="404" y="135"/>
                    </a:lnTo>
                    <a:lnTo>
                      <a:pt x="330" y="115"/>
                    </a:lnTo>
                    <a:lnTo>
                      <a:pt x="253" y="94"/>
                    </a:lnTo>
                    <a:lnTo>
                      <a:pt x="180" y="80"/>
                    </a:lnTo>
                    <a:lnTo>
                      <a:pt x="148" y="77"/>
                    </a:lnTo>
                    <a:lnTo>
                      <a:pt x="119" y="74"/>
                    </a:lnTo>
                    <a:lnTo>
                      <a:pt x="71" y="70"/>
                    </a:lnTo>
                    <a:lnTo>
                      <a:pt x="39" y="64"/>
                    </a:lnTo>
                    <a:lnTo>
                      <a:pt x="15" y="58"/>
                    </a:lnTo>
                    <a:lnTo>
                      <a:pt x="3" y="50"/>
                    </a:lnTo>
                    <a:lnTo>
                      <a:pt x="0" y="47"/>
                    </a:lnTo>
                    <a:lnTo>
                      <a:pt x="0" y="44"/>
                    </a:lnTo>
                    <a:lnTo>
                      <a:pt x="3" y="35"/>
                    </a:lnTo>
                    <a:lnTo>
                      <a:pt x="12" y="26"/>
                    </a:lnTo>
                    <a:lnTo>
                      <a:pt x="22" y="18"/>
                    </a:lnTo>
                    <a:close/>
                  </a:path>
                </a:pathLst>
              </a:custGeom>
              <a:solidFill>
                <a:srgbClr val="B07C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98" name="任意多边形 80991">
                <a:extLst>
                  <a:ext uri="{FF2B5EF4-FFF2-40B4-BE49-F238E27FC236}">
                    <a16:creationId xmlns:a16="http://schemas.microsoft.com/office/drawing/2014/main" xmlns="" id="{D490A0F0-689C-4E9E-A7F9-1E15B7D0D6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4" y="2526"/>
                <a:ext cx="23" cy="16"/>
              </a:xfrm>
              <a:custGeom>
                <a:avLst/>
                <a:gdLst>
                  <a:gd name="T0" fmla="*/ 0 w 344"/>
                  <a:gd name="T1" fmla="*/ 0 h 236"/>
                  <a:gd name="T2" fmla="*/ 0 w 344"/>
                  <a:gd name="T3" fmla="*/ 0 h 236"/>
                  <a:gd name="T4" fmla="*/ 1 w 344"/>
                  <a:gd name="T5" fmla="*/ 0 h 236"/>
                  <a:gd name="T6" fmla="*/ 1 w 344"/>
                  <a:gd name="T7" fmla="*/ 0 h 236"/>
                  <a:gd name="T8" fmla="*/ 1 w 344"/>
                  <a:gd name="T9" fmla="*/ 0 h 236"/>
                  <a:gd name="T10" fmla="*/ 1 w 344"/>
                  <a:gd name="T11" fmla="*/ 1 h 236"/>
                  <a:gd name="T12" fmla="*/ 1 w 344"/>
                  <a:gd name="T13" fmla="*/ 1 h 236"/>
                  <a:gd name="T14" fmla="*/ 1 w 344"/>
                  <a:gd name="T15" fmla="*/ 1 h 236"/>
                  <a:gd name="T16" fmla="*/ 2 w 344"/>
                  <a:gd name="T17" fmla="*/ 1 h 236"/>
                  <a:gd name="T18" fmla="*/ 2 w 344"/>
                  <a:gd name="T19" fmla="*/ 1 h 236"/>
                  <a:gd name="T20" fmla="*/ 2 w 344"/>
                  <a:gd name="T21" fmla="*/ 1 h 236"/>
                  <a:gd name="T22" fmla="*/ 2 w 344"/>
                  <a:gd name="T23" fmla="*/ 1 h 236"/>
                  <a:gd name="T24" fmla="*/ 2 w 344"/>
                  <a:gd name="T25" fmla="*/ 1 h 236"/>
                  <a:gd name="T26" fmla="*/ 1 w 344"/>
                  <a:gd name="T27" fmla="*/ 1 h 236"/>
                  <a:gd name="T28" fmla="*/ 1 w 344"/>
                  <a:gd name="T29" fmla="*/ 1 h 236"/>
                  <a:gd name="T30" fmla="*/ 1 w 344"/>
                  <a:gd name="T31" fmla="*/ 1 h 236"/>
                  <a:gd name="T32" fmla="*/ 1 w 344"/>
                  <a:gd name="T33" fmla="*/ 1 h 236"/>
                  <a:gd name="T34" fmla="*/ 1 w 344"/>
                  <a:gd name="T35" fmla="*/ 1 h 236"/>
                  <a:gd name="T36" fmla="*/ 1 w 344"/>
                  <a:gd name="T37" fmla="*/ 1 h 236"/>
                  <a:gd name="T38" fmla="*/ 1 w 344"/>
                  <a:gd name="T39" fmla="*/ 1 h 236"/>
                  <a:gd name="T40" fmla="*/ 0 w 344"/>
                  <a:gd name="T41" fmla="*/ 1 h 236"/>
                  <a:gd name="T42" fmla="*/ 0 w 344"/>
                  <a:gd name="T43" fmla="*/ 1 h 236"/>
                  <a:gd name="T44" fmla="*/ 0 w 344"/>
                  <a:gd name="T45" fmla="*/ 1 h 236"/>
                  <a:gd name="T46" fmla="*/ 0 w 344"/>
                  <a:gd name="T47" fmla="*/ 1 h 236"/>
                  <a:gd name="T48" fmla="*/ 0 w 344"/>
                  <a:gd name="T49" fmla="*/ 1 h 236"/>
                  <a:gd name="T50" fmla="*/ 0 w 344"/>
                  <a:gd name="T51" fmla="*/ 1 h 236"/>
                  <a:gd name="T52" fmla="*/ 0 w 344"/>
                  <a:gd name="T53" fmla="*/ 1 h 236"/>
                  <a:gd name="T54" fmla="*/ 0 w 344"/>
                  <a:gd name="T55" fmla="*/ 1 h 236"/>
                  <a:gd name="T56" fmla="*/ 0 w 344"/>
                  <a:gd name="T57" fmla="*/ 1 h 236"/>
                  <a:gd name="T58" fmla="*/ 0 w 344"/>
                  <a:gd name="T59" fmla="*/ 0 h 236"/>
                  <a:gd name="T60" fmla="*/ 0 w 344"/>
                  <a:gd name="T61" fmla="*/ 0 h 236"/>
                  <a:gd name="T62" fmla="*/ 0 w 344"/>
                  <a:gd name="T63" fmla="*/ 0 h 236"/>
                  <a:gd name="T64" fmla="*/ 0 w 344"/>
                  <a:gd name="T65" fmla="*/ 0 h 236"/>
                  <a:gd name="T66" fmla="*/ 0 w 344"/>
                  <a:gd name="T67" fmla="*/ 0 h 236"/>
                  <a:gd name="T68" fmla="*/ 0 w 344"/>
                  <a:gd name="T69" fmla="*/ 0 h 236"/>
                  <a:gd name="T70" fmla="*/ 0 w 344"/>
                  <a:gd name="T71" fmla="*/ 0 h 236"/>
                  <a:gd name="T72" fmla="*/ 0 w 344"/>
                  <a:gd name="T73" fmla="*/ 0 h 236"/>
                  <a:gd name="T74" fmla="*/ 0 w 344"/>
                  <a:gd name="T75" fmla="*/ 0 h 236"/>
                  <a:gd name="T76" fmla="*/ 0 w 344"/>
                  <a:gd name="T77" fmla="*/ 0 h 236"/>
                  <a:gd name="T78" fmla="*/ 0 w 344"/>
                  <a:gd name="T79" fmla="*/ 0 h 2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344"/>
                  <a:gd name="T121" fmla="*/ 0 h 236"/>
                  <a:gd name="T122" fmla="*/ 344 w 344"/>
                  <a:gd name="T123" fmla="*/ 236 h 2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344" h="236">
                    <a:moveTo>
                      <a:pt x="61" y="12"/>
                    </a:moveTo>
                    <a:lnTo>
                      <a:pt x="106" y="42"/>
                    </a:lnTo>
                    <a:lnTo>
                      <a:pt x="156" y="68"/>
                    </a:lnTo>
                    <a:lnTo>
                      <a:pt x="211" y="92"/>
                    </a:lnTo>
                    <a:lnTo>
                      <a:pt x="265" y="110"/>
                    </a:lnTo>
                    <a:lnTo>
                      <a:pt x="288" y="122"/>
                    </a:lnTo>
                    <a:lnTo>
                      <a:pt x="311" y="136"/>
                    </a:lnTo>
                    <a:lnTo>
                      <a:pt x="333" y="154"/>
                    </a:lnTo>
                    <a:lnTo>
                      <a:pt x="338" y="165"/>
                    </a:lnTo>
                    <a:lnTo>
                      <a:pt x="344" y="174"/>
                    </a:lnTo>
                    <a:lnTo>
                      <a:pt x="344" y="186"/>
                    </a:lnTo>
                    <a:lnTo>
                      <a:pt x="344" y="195"/>
                    </a:lnTo>
                    <a:lnTo>
                      <a:pt x="338" y="204"/>
                    </a:lnTo>
                    <a:lnTo>
                      <a:pt x="330" y="213"/>
                    </a:lnTo>
                    <a:lnTo>
                      <a:pt x="314" y="222"/>
                    </a:lnTo>
                    <a:lnTo>
                      <a:pt x="297" y="227"/>
                    </a:lnTo>
                    <a:lnTo>
                      <a:pt x="274" y="230"/>
                    </a:lnTo>
                    <a:lnTo>
                      <a:pt x="244" y="236"/>
                    </a:lnTo>
                    <a:lnTo>
                      <a:pt x="191" y="236"/>
                    </a:lnTo>
                    <a:lnTo>
                      <a:pt x="144" y="233"/>
                    </a:lnTo>
                    <a:lnTo>
                      <a:pt x="103" y="222"/>
                    </a:lnTo>
                    <a:lnTo>
                      <a:pt x="71" y="210"/>
                    </a:lnTo>
                    <a:lnTo>
                      <a:pt x="44" y="189"/>
                    </a:lnTo>
                    <a:lnTo>
                      <a:pt x="32" y="180"/>
                    </a:lnTo>
                    <a:lnTo>
                      <a:pt x="23" y="168"/>
                    </a:lnTo>
                    <a:lnTo>
                      <a:pt x="15" y="157"/>
                    </a:lnTo>
                    <a:lnTo>
                      <a:pt x="9" y="145"/>
                    </a:lnTo>
                    <a:lnTo>
                      <a:pt x="6" y="130"/>
                    </a:lnTo>
                    <a:lnTo>
                      <a:pt x="3" y="119"/>
                    </a:lnTo>
                    <a:lnTo>
                      <a:pt x="0" y="92"/>
                    </a:lnTo>
                    <a:lnTo>
                      <a:pt x="3" y="65"/>
                    </a:lnTo>
                    <a:lnTo>
                      <a:pt x="6" y="42"/>
                    </a:lnTo>
                    <a:lnTo>
                      <a:pt x="12" y="25"/>
                    </a:lnTo>
                    <a:lnTo>
                      <a:pt x="17" y="9"/>
                    </a:lnTo>
                    <a:lnTo>
                      <a:pt x="23" y="3"/>
                    </a:lnTo>
                    <a:lnTo>
                      <a:pt x="29" y="3"/>
                    </a:lnTo>
                    <a:lnTo>
                      <a:pt x="35" y="0"/>
                    </a:lnTo>
                    <a:lnTo>
                      <a:pt x="44" y="3"/>
                    </a:lnTo>
                    <a:lnTo>
                      <a:pt x="52" y="6"/>
                    </a:lnTo>
                    <a:lnTo>
                      <a:pt x="61" y="12"/>
                    </a:lnTo>
                    <a:close/>
                  </a:path>
                </a:pathLst>
              </a:custGeom>
              <a:solidFill>
                <a:srgbClr val="ECB7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99" name="任意多边形 80992">
                <a:extLst>
                  <a:ext uri="{FF2B5EF4-FFF2-40B4-BE49-F238E27FC236}">
                    <a16:creationId xmlns:a16="http://schemas.microsoft.com/office/drawing/2014/main" xmlns="" id="{2EE5ED8A-CE57-4429-95C8-8F035A5670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5" y="2503"/>
                <a:ext cx="17" cy="33"/>
              </a:xfrm>
              <a:custGeom>
                <a:avLst/>
                <a:gdLst>
                  <a:gd name="T0" fmla="*/ 1 w 256"/>
                  <a:gd name="T1" fmla="*/ 0 h 495"/>
                  <a:gd name="T2" fmla="*/ 1 w 256"/>
                  <a:gd name="T3" fmla="*/ 1 h 495"/>
                  <a:gd name="T4" fmla="*/ 1 w 256"/>
                  <a:gd name="T5" fmla="*/ 1 h 495"/>
                  <a:gd name="T6" fmla="*/ 1 w 256"/>
                  <a:gd name="T7" fmla="*/ 1 h 495"/>
                  <a:gd name="T8" fmla="*/ 1 w 256"/>
                  <a:gd name="T9" fmla="*/ 1 h 495"/>
                  <a:gd name="T10" fmla="*/ 1 w 256"/>
                  <a:gd name="T11" fmla="*/ 1 h 495"/>
                  <a:gd name="T12" fmla="*/ 0 w 256"/>
                  <a:gd name="T13" fmla="*/ 1 h 495"/>
                  <a:gd name="T14" fmla="*/ 0 w 256"/>
                  <a:gd name="T15" fmla="*/ 1 h 495"/>
                  <a:gd name="T16" fmla="*/ 0 w 256"/>
                  <a:gd name="T17" fmla="*/ 1 h 495"/>
                  <a:gd name="T18" fmla="*/ 1 w 256"/>
                  <a:gd name="T19" fmla="*/ 2 h 495"/>
                  <a:gd name="T20" fmla="*/ 1 w 256"/>
                  <a:gd name="T21" fmla="*/ 2 h 495"/>
                  <a:gd name="T22" fmla="*/ 1 w 256"/>
                  <a:gd name="T23" fmla="*/ 2 h 495"/>
                  <a:gd name="T24" fmla="*/ 1 w 256"/>
                  <a:gd name="T25" fmla="*/ 2 h 495"/>
                  <a:gd name="T26" fmla="*/ 1 w 256"/>
                  <a:gd name="T27" fmla="*/ 2 h 495"/>
                  <a:gd name="T28" fmla="*/ 1 w 256"/>
                  <a:gd name="T29" fmla="*/ 2 h 495"/>
                  <a:gd name="T30" fmla="*/ 0 w 256"/>
                  <a:gd name="T31" fmla="*/ 2 h 495"/>
                  <a:gd name="T32" fmla="*/ 0 w 256"/>
                  <a:gd name="T33" fmla="*/ 2 h 495"/>
                  <a:gd name="T34" fmla="*/ 0 w 256"/>
                  <a:gd name="T35" fmla="*/ 1 h 495"/>
                  <a:gd name="T36" fmla="*/ 0 w 256"/>
                  <a:gd name="T37" fmla="*/ 1 h 495"/>
                  <a:gd name="T38" fmla="*/ 0 w 256"/>
                  <a:gd name="T39" fmla="*/ 1 h 495"/>
                  <a:gd name="T40" fmla="*/ 0 w 256"/>
                  <a:gd name="T41" fmla="*/ 1 h 495"/>
                  <a:gd name="T42" fmla="*/ 0 w 256"/>
                  <a:gd name="T43" fmla="*/ 1 h 495"/>
                  <a:gd name="T44" fmla="*/ 0 w 256"/>
                  <a:gd name="T45" fmla="*/ 1 h 495"/>
                  <a:gd name="T46" fmla="*/ 1 w 256"/>
                  <a:gd name="T47" fmla="*/ 1 h 495"/>
                  <a:gd name="T48" fmla="*/ 1 w 256"/>
                  <a:gd name="T49" fmla="*/ 1 h 495"/>
                  <a:gd name="T50" fmla="*/ 1 w 256"/>
                  <a:gd name="T51" fmla="*/ 0 h 495"/>
                  <a:gd name="T52" fmla="*/ 1 w 256"/>
                  <a:gd name="T53" fmla="*/ 0 h 495"/>
                  <a:gd name="T54" fmla="*/ 1 w 256"/>
                  <a:gd name="T55" fmla="*/ 0 h 495"/>
                  <a:gd name="T56" fmla="*/ 1 w 256"/>
                  <a:gd name="T57" fmla="*/ 0 h 495"/>
                  <a:gd name="T58" fmla="*/ 1 w 256"/>
                  <a:gd name="T59" fmla="*/ 0 h 495"/>
                  <a:gd name="T60" fmla="*/ 1 w 256"/>
                  <a:gd name="T61" fmla="*/ 0 h 495"/>
                  <a:gd name="T62" fmla="*/ 1 w 256"/>
                  <a:gd name="T63" fmla="*/ 0 h 495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56"/>
                  <a:gd name="T97" fmla="*/ 0 h 495"/>
                  <a:gd name="T98" fmla="*/ 256 w 256"/>
                  <a:gd name="T99" fmla="*/ 495 h 495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56" h="495">
                    <a:moveTo>
                      <a:pt x="247" y="51"/>
                    </a:moveTo>
                    <a:lnTo>
                      <a:pt x="253" y="80"/>
                    </a:lnTo>
                    <a:lnTo>
                      <a:pt x="256" y="107"/>
                    </a:lnTo>
                    <a:lnTo>
                      <a:pt x="256" y="127"/>
                    </a:lnTo>
                    <a:lnTo>
                      <a:pt x="253" y="145"/>
                    </a:lnTo>
                    <a:lnTo>
                      <a:pt x="250" y="159"/>
                    </a:lnTo>
                    <a:lnTo>
                      <a:pt x="241" y="174"/>
                    </a:lnTo>
                    <a:lnTo>
                      <a:pt x="217" y="201"/>
                    </a:lnTo>
                    <a:lnTo>
                      <a:pt x="188" y="224"/>
                    </a:lnTo>
                    <a:lnTo>
                      <a:pt x="165" y="236"/>
                    </a:lnTo>
                    <a:lnTo>
                      <a:pt x="144" y="245"/>
                    </a:lnTo>
                    <a:lnTo>
                      <a:pt x="126" y="250"/>
                    </a:lnTo>
                    <a:lnTo>
                      <a:pt x="111" y="256"/>
                    </a:lnTo>
                    <a:lnTo>
                      <a:pt x="108" y="259"/>
                    </a:lnTo>
                    <a:lnTo>
                      <a:pt x="102" y="265"/>
                    </a:lnTo>
                    <a:lnTo>
                      <a:pt x="100" y="283"/>
                    </a:lnTo>
                    <a:lnTo>
                      <a:pt x="100" y="310"/>
                    </a:lnTo>
                    <a:lnTo>
                      <a:pt x="100" y="327"/>
                    </a:lnTo>
                    <a:lnTo>
                      <a:pt x="105" y="342"/>
                    </a:lnTo>
                    <a:lnTo>
                      <a:pt x="117" y="375"/>
                    </a:lnTo>
                    <a:lnTo>
                      <a:pt x="132" y="401"/>
                    </a:lnTo>
                    <a:lnTo>
                      <a:pt x="150" y="424"/>
                    </a:lnTo>
                    <a:lnTo>
                      <a:pt x="179" y="466"/>
                    </a:lnTo>
                    <a:lnTo>
                      <a:pt x="188" y="480"/>
                    </a:lnTo>
                    <a:lnTo>
                      <a:pt x="188" y="486"/>
                    </a:lnTo>
                    <a:lnTo>
                      <a:pt x="188" y="492"/>
                    </a:lnTo>
                    <a:lnTo>
                      <a:pt x="182" y="495"/>
                    </a:lnTo>
                    <a:lnTo>
                      <a:pt x="176" y="492"/>
                    </a:lnTo>
                    <a:lnTo>
                      <a:pt x="153" y="483"/>
                    </a:lnTo>
                    <a:lnTo>
                      <a:pt x="126" y="463"/>
                    </a:lnTo>
                    <a:lnTo>
                      <a:pt x="94" y="436"/>
                    </a:lnTo>
                    <a:lnTo>
                      <a:pt x="62" y="407"/>
                    </a:lnTo>
                    <a:lnTo>
                      <a:pt x="35" y="375"/>
                    </a:lnTo>
                    <a:lnTo>
                      <a:pt x="14" y="344"/>
                    </a:lnTo>
                    <a:lnTo>
                      <a:pt x="8" y="330"/>
                    </a:lnTo>
                    <a:lnTo>
                      <a:pt x="5" y="318"/>
                    </a:lnTo>
                    <a:lnTo>
                      <a:pt x="0" y="271"/>
                    </a:lnTo>
                    <a:lnTo>
                      <a:pt x="0" y="247"/>
                    </a:lnTo>
                    <a:lnTo>
                      <a:pt x="3" y="224"/>
                    </a:lnTo>
                    <a:lnTo>
                      <a:pt x="8" y="204"/>
                    </a:lnTo>
                    <a:lnTo>
                      <a:pt x="14" y="195"/>
                    </a:lnTo>
                    <a:lnTo>
                      <a:pt x="20" y="185"/>
                    </a:lnTo>
                    <a:lnTo>
                      <a:pt x="29" y="177"/>
                    </a:lnTo>
                    <a:lnTo>
                      <a:pt x="40" y="171"/>
                    </a:lnTo>
                    <a:lnTo>
                      <a:pt x="52" y="165"/>
                    </a:lnTo>
                    <a:lnTo>
                      <a:pt x="68" y="162"/>
                    </a:lnTo>
                    <a:lnTo>
                      <a:pt x="120" y="150"/>
                    </a:lnTo>
                    <a:lnTo>
                      <a:pt x="141" y="145"/>
                    </a:lnTo>
                    <a:lnTo>
                      <a:pt x="156" y="142"/>
                    </a:lnTo>
                    <a:lnTo>
                      <a:pt x="167" y="133"/>
                    </a:lnTo>
                    <a:lnTo>
                      <a:pt x="176" y="124"/>
                    </a:lnTo>
                    <a:lnTo>
                      <a:pt x="182" y="110"/>
                    </a:lnTo>
                    <a:lnTo>
                      <a:pt x="185" y="91"/>
                    </a:lnTo>
                    <a:lnTo>
                      <a:pt x="188" y="68"/>
                    </a:lnTo>
                    <a:lnTo>
                      <a:pt x="194" y="45"/>
                    </a:lnTo>
                    <a:lnTo>
                      <a:pt x="199" y="24"/>
                    </a:lnTo>
                    <a:lnTo>
                      <a:pt x="208" y="6"/>
                    </a:lnTo>
                    <a:lnTo>
                      <a:pt x="214" y="3"/>
                    </a:lnTo>
                    <a:lnTo>
                      <a:pt x="217" y="0"/>
                    </a:lnTo>
                    <a:lnTo>
                      <a:pt x="224" y="0"/>
                    </a:lnTo>
                    <a:lnTo>
                      <a:pt x="227" y="3"/>
                    </a:lnTo>
                    <a:lnTo>
                      <a:pt x="232" y="9"/>
                    </a:lnTo>
                    <a:lnTo>
                      <a:pt x="238" y="19"/>
                    </a:lnTo>
                    <a:lnTo>
                      <a:pt x="247" y="51"/>
                    </a:lnTo>
                    <a:close/>
                  </a:path>
                </a:pathLst>
              </a:custGeom>
              <a:solidFill>
                <a:srgbClr val="B07C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00" name="任意多边形 80993">
                <a:extLst>
                  <a:ext uri="{FF2B5EF4-FFF2-40B4-BE49-F238E27FC236}">
                    <a16:creationId xmlns:a16="http://schemas.microsoft.com/office/drawing/2014/main" xmlns="" id="{084EA38C-BB4C-4826-B98B-5433F32B32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9" y="2510"/>
                <a:ext cx="37" cy="16"/>
              </a:xfrm>
              <a:custGeom>
                <a:avLst/>
                <a:gdLst>
                  <a:gd name="T0" fmla="*/ 1 w 551"/>
                  <a:gd name="T1" fmla="*/ 0 h 243"/>
                  <a:gd name="T2" fmla="*/ 1 w 551"/>
                  <a:gd name="T3" fmla="*/ 0 h 243"/>
                  <a:gd name="T4" fmla="*/ 1 w 551"/>
                  <a:gd name="T5" fmla="*/ 0 h 243"/>
                  <a:gd name="T6" fmla="*/ 1 w 551"/>
                  <a:gd name="T7" fmla="*/ 0 h 243"/>
                  <a:gd name="T8" fmla="*/ 1 w 551"/>
                  <a:gd name="T9" fmla="*/ 0 h 243"/>
                  <a:gd name="T10" fmla="*/ 1 w 551"/>
                  <a:gd name="T11" fmla="*/ 0 h 243"/>
                  <a:gd name="T12" fmla="*/ 1 w 551"/>
                  <a:gd name="T13" fmla="*/ 0 h 243"/>
                  <a:gd name="T14" fmla="*/ 0 w 551"/>
                  <a:gd name="T15" fmla="*/ 0 h 243"/>
                  <a:gd name="T16" fmla="*/ 0 w 551"/>
                  <a:gd name="T17" fmla="*/ 0 h 243"/>
                  <a:gd name="T18" fmla="*/ 0 w 551"/>
                  <a:gd name="T19" fmla="*/ 0 h 243"/>
                  <a:gd name="T20" fmla="*/ 0 w 551"/>
                  <a:gd name="T21" fmla="*/ 0 h 243"/>
                  <a:gd name="T22" fmla="*/ 0 w 551"/>
                  <a:gd name="T23" fmla="*/ 0 h 243"/>
                  <a:gd name="T24" fmla="*/ 0 w 551"/>
                  <a:gd name="T25" fmla="*/ 1 h 243"/>
                  <a:gd name="T26" fmla="*/ 0 w 551"/>
                  <a:gd name="T27" fmla="*/ 1 h 243"/>
                  <a:gd name="T28" fmla="*/ 0 w 551"/>
                  <a:gd name="T29" fmla="*/ 1 h 243"/>
                  <a:gd name="T30" fmla="*/ 0 w 551"/>
                  <a:gd name="T31" fmla="*/ 1 h 243"/>
                  <a:gd name="T32" fmla="*/ 0 w 551"/>
                  <a:gd name="T33" fmla="*/ 1 h 243"/>
                  <a:gd name="T34" fmla="*/ 0 w 551"/>
                  <a:gd name="T35" fmla="*/ 1 h 243"/>
                  <a:gd name="T36" fmla="*/ 0 w 551"/>
                  <a:gd name="T37" fmla="*/ 1 h 243"/>
                  <a:gd name="T38" fmla="*/ 1 w 551"/>
                  <a:gd name="T39" fmla="*/ 1 h 243"/>
                  <a:gd name="T40" fmla="*/ 1 w 551"/>
                  <a:gd name="T41" fmla="*/ 1 h 243"/>
                  <a:gd name="T42" fmla="*/ 1 w 551"/>
                  <a:gd name="T43" fmla="*/ 1 h 243"/>
                  <a:gd name="T44" fmla="*/ 1 w 551"/>
                  <a:gd name="T45" fmla="*/ 1 h 243"/>
                  <a:gd name="T46" fmla="*/ 1 w 551"/>
                  <a:gd name="T47" fmla="*/ 1 h 243"/>
                  <a:gd name="T48" fmla="*/ 1 w 551"/>
                  <a:gd name="T49" fmla="*/ 1 h 243"/>
                  <a:gd name="T50" fmla="*/ 1 w 551"/>
                  <a:gd name="T51" fmla="*/ 1 h 243"/>
                  <a:gd name="T52" fmla="*/ 2 w 551"/>
                  <a:gd name="T53" fmla="*/ 1 h 243"/>
                  <a:gd name="T54" fmla="*/ 2 w 551"/>
                  <a:gd name="T55" fmla="*/ 1 h 243"/>
                  <a:gd name="T56" fmla="*/ 2 w 551"/>
                  <a:gd name="T57" fmla="*/ 1 h 243"/>
                  <a:gd name="T58" fmla="*/ 2 w 551"/>
                  <a:gd name="T59" fmla="*/ 1 h 243"/>
                  <a:gd name="T60" fmla="*/ 2 w 551"/>
                  <a:gd name="T61" fmla="*/ 1 h 243"/>
                  <a:gd name="T62" fmla="*/ 2 w 551"/>
                  <a:gd name="T63" fmla="*/ 1 h 243"/>
                  <a:gd name="T64" fmla="*/ 2 w 551"/>
                  <a:gd name="T65" fmla="*/ 1 h 243"/>
                  <a:gd name="T66" fmla="*/ 2 w 551"/>
                  <a:gd name="T67" fmla="*/ 1 h 243"/>
                  <a:gd name="T68" fmla="*/ 2 w 551"/>
                  <a:gd name="T69" fmla="*/ 1 h 243"/>
                  <a:gd name="T70" fmla="*/ 2 w 551"/>
                  <a:gd name="T71" fmla="*/ 1 h 243"/>
                  <a:gd name="T72" fmla="*/ 2 w 551"/>
                  <a:gd name="T73" fmla="*/ 1 h 243"/>
                  <a:gd name="T74" fmla="*/ 2 w 551"/>
                  <a:gd name="T75" fmla="*/ 0 h 243"/>
                  <a:gd name="T76" fmla="*/ 2 w 551"/>
                  <a:gd name="T77" fmla="*/ 0 h 243"/>
                  <a:gd name="T78" fmla="*/ 2 w 551"/>
                  <a:gd name="T79" fmla="*/ 0 h 243"/>
                  <a:gd name="T80" fmla="*/ 2 w 551"/>
                  <a:gd name="T81" fmla="*/ 0 h 243"/>
                  <a:gd name="T82" fmla="*/ 2 w 551"/>
                  <a:gd name="T83" fmla="*/ 0 h 243"/>
                  <a:gd name="T84" fmla="*/ 2 w 551"/>
                  <a:gd name="T85" fmla="*/ 0 h 243"/>
                  <a:gd name="T86" fmla="*/ 2 w 551"/>
                  <a:gd name="T87" fmla="*/ 0 h 243"/>
                  <a:gd name="T88" fmla="*/ 2 w 551"/>
                  <a:gd name="T89" fmla="*/ 0 h 243"/>
                  <a:gd name="T90" fmla="*/ 2 w 551"/>
                  <a:gd name="T91" fmla="*/ 0 h 243"/>
                  <a:gd name="T92" fmla="*/ 2 w 551"/>
                  <a:gd name="T93" fmla="*/ 0 h 243"/>
                  <a:gd name="T94" fmla="*/ 2 w 551"/>
                  <a:gd name="T95" fmla="*/ 0 h 243"/>
                  <a:gd name="T96" fmla="*/ 1 w 551"/>
                  <a:gd name="T97" fmla="*/ 0 h 243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551"/>
                  <a:gd name="T148" fmla="*/ 0 h 243"/>
                  <a:gd name="T149" fmla="*/ 551 w 551"/>
                  <a:gd name="T150" fmla="*/ 243 h 243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551" h="243">
                    <a:moveTo>
                      <a:pt x="335" y="3"/>
                    </a:moveTo>
                    <a:lnTo>
                      <a:pt x="295" y="0"/>
                    </a:lnTo>
                    <a:lnTo>
                      <a:pt x="253" y="3"/>
                    </a:lnTo>
                    <a:lnTo>
                      <a:pt x="215" y="6"/>
                    </a:lnTo>
                    <a:lnTo>
                      <a:pt x="179" y="12"/>
                    </a:lnTo>
                    <a:lnTo>
                      <a:pt x="144" y="20"/>
                    </a:lnTo>
                    <a:lnTo>
                      <a:pt x="112" y="29"/>
                    </a:lnTo>
                    <a:lnTo>
                      <a:pt x="85" y="41"/>
                    </a:lnTo>
                    <a:lnTo>
                      <a:pt x="59" y="55"/>
                    </a:lnTo>
                    <a:lnTo>
                      <a:pt x="39" y="67"/>
                    </a:lnTo>
                    <a:lnTo>
                      <a:pt x="21" y="81"/>
                    </a:lnTo>
                    <a:lnTo>
                      <a:pt x="9" y="97"/>
                    </a:lnTo>
                    <a:lnTo>
                      <a:pt x="0" y="114"/>
                    </a:lnTo>
                    <a:lnTo>
                      <a:pt x="0" y="129"/>
                    </a:lnTo>
                    <a:lnTo>
                      <a:pt x="3" y="146"/>
                    </a:lnTo>
                    <a:lnTo>
                      <a:pt x="11" y="164"/>
                    </a:lnTo>
                    <a:lnTo>
                      <a:pt x="30" y="179"/>
                    </a:lnTo>
                    <a:lnTo>
                      <a:pt x="56" y="200"/>
                    </a:lnTo>
                    <a:lnTo>
                      <a:pt x="85" y="214"/>
                    </a:lnTo>
                    <a:lnTo>
                      <a:pt x="115" y="226"/>
                    </a:lnTo>
                    <a:lnTo>
                      <a:pt x="150" y="235"/>
                    </a:lnTo>
                    <a:lnTo>
                      <a:pt x="185" y="240"/>
                    </a:lnTo>
                    <a:lnTo>
                      <a:pt x="221" y="243"/>
                    </a:lnTo>
                    <a:lnTo>
                      <a:pt x="256" y="243"/>
                    </a:lnTo>
                    <a:lnTo>
                      <a:pt x="295" y="240"/>
                    </a:lnTo>
                    <a:lnTo>
                      <a:pt x="330" y="238"/>
                    </a:lnTo>
                    <a:lnTo>
                      <a:pt x="363" y="232"/>
                    </a:lnTo>
                    <a:lnTo>
                      <a:pt x="397" y="226"/>
                    </a:lnTo>
                    <a:lnTo>
                      <a:pt x="427" y="217"/>
                    </a:lnTo>
                    <a:lnTo>
                      <a:pt x="454" y="206"/>
                    </a:lnTo>
                    <a:lnTo>
                      <a:pt x="477" y="194"/>
                    </a:lnTo>
                    <a:lnTo>
                      <a:pt x="497" y="182"/>
                    </a:lnTo>
                    <a:lnTo>
                      <a:pt x="515" y="170"/>
                    </a:lnTo>
                    <a:lnTo>
                      <a:pt x="527" y="155"/>
                    </a:lnTo>
                    <a:lnTo>
                      <a:pt x="536" y="143"/>
                    </a:lnTo>
                    <a:lnTo>
                      <a:pt x="545" y="129"/>
                    </a:lnTo>
                    <a:lnTo>
                      <a:pt x="551" y="117"/>
                    </a:lnTo>
                    <a:lnTo>
                      <a:pt x="551" y="103"/>
                    </a:lnTo>
                    <a:lnTo>
                      <a:pt x="551" y="91"/>
                    </a:lnTo>
                    <a:lnTo>
                      <a:pt x="548" y="76"/>
                    </a:lnTo>
                    <a:lnTo>
                      <a:pt x="539" y="64"/>
                    </a:lnTo>
                    <a:lnTo>
                      <a:pt x="527" y="52"/>
                    </a:lnTo>
                    <a:lnTo>
                      <a:pt x="512" y="41"/>
                    </a:lnTo>
                    <a:lnTo>
                      <a:pt x="494" y="32"/>
                    </a:lnTo>
                    <a:lnTo>
                      <a:pt x="471" y="23"/>
                    </a:lnTo>
                    <a:lnTo>
                      <a:pt x="445" y="15"/>
                    </a:lnTo>
                    <a:lnTo>
                      <a:pt x="412" y="9"/>
                    </a:lnTo>
                    <a:lnTo>
                      <a:pt x="377" y="6"/>
                    </a:lnTo>
                    <a:lnTo>
                      <a:pt x="335" y="3"/>
                    </a:lnTo>
                    <a:close/>
                  </a:path>
                </a:pathLst>
              </a:custGeom>
              <a:solidFill>
                <a:srgbClr val="EFB3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01" name="任意多边形 80994">
                <a:extLst>
                  <a:ext uri="{FF2B5EF4-FFF2-40B4-BE49-F238E27FC236}">
                    <a16:creationId xmlns:a16="http://schemas.microsoft.com/office/drawing/2014/main" xmlns="" id="{8D870280-C983-46A2-9E2D-4343C28D8C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5" y="2510"/>
                <a:ext cx="36" cy="16"/>
              </a:xfrm>
              <a:custGeom>
                <a:avLst/>
                <a:gdLst>
                  <a:gd name="T0" fmla="*/ 1 w 553"/>
                  <a:gd name="T1" fmla="*/ 0 h 240"/>
                  <a:gd name="T2" fmla="*/ 1 w 553"/>
                  <a:gd name="T3" fmla="*/ 0 h 240"/>
                  <a:gd name="T4" fmla="*/ 1 w 553"/>
                  <a:gd name="T5" fmla="*/ 0 h 240"/>
                  <a:gd name="T6" fmla="*/ 1 w 553"/>
                  <a:gd name="T7" fmla="*/ 0 h 240"/>
                  <a:gd name="T8" fmla="*/ 1 w 553"/>
                  <a:gd name="T9" fmla="*/ 0 h 240"/>
                  <a:gd name="T10" fmla="*/ 1 w 553"/>
                  <a:gd name="T11" fmla="*/ 0 h 240"/>
                  <a:gd name="T12" fmla="*/ 1 w 553"/>
                  <a:gd name="T13" fmla="*/ 0 h 240"/>
                  <a:gd name="T14" fmla="*/ 0 w 553"/>
                  <a:gd name="T15" fmla="*/ 0 h 240"/>
                  <a:gd name="T16" fmla="*/ 0 w 553"/>
                  <a:gd name="T17" fmla="*/ 0 h 240"/>
                  <a:gd name="T18" fmla="*/ 0 w 553"/>
                  <a:gd name="T19" fmla="*/ 0 h 240"/>
                  <a:gd name="T20" fmla="*/ 0 w 553"/>
                  <a:gd name="T21" fmla="*/ 0 h 240"/>
                  <a:gd name="T22" fmla="*/ 0 w 553"/>
                  <a:gd name="T23" fmla="*/ 0 h 240"/>
                  <a:gd name="T24" fmla="*/ 0 w 553"/>
                  <a:gd name="T25" fmla="*/ 0 h 240"/>
                  <a:gd name="T26" fmla="*/ 0 w 553"/>
                  <a:gd name="T27" fmla="*/ 0 h 240"/>
                  <a:gd name="T28" fmla="*/ 0 w 553"/>
                  <a:gd name="T29" fmla="*/ 1 h 240"/>
                  <a:gd name="T30" fmla="*/ 0 w 553"/>
                  <a:gd name="T31" fmla="*/ 1 h 240"/>
                  <a:gd name="T32" fmla="*/ 0 w 553"/>
                  <a:gd name="T33" fmla="*/ 1 h 240"/>
                  <a:gd name="T34" fmla="*/ 0 w 553"/>
                  <a:gd name="T35" fmla="*/ 1 h 240"/>
                  <a:gd name="T36" fmla="*/ 0 w 553"/>
                  <a:gd name="T37" fmla="*/ 1 h 240"/>
                  <a:gd name="T38" fmla="*/ 0 w 553"/>
                  <a:gd name="T39" fmla="*/ 1 h 240"/>
                  <a:gd name="T40" fmla="*/ 1 w 553"/>
                  <a:gd name="T41" fmla="*/ 1 h 240"/>
                  <a:gd name="T42" fmla="*/ 1 w 553"/>
                  <a:gd name="T43" fmla="*/ 1 h 240"/>
                  <a:gd name="T44" fmla="*/ 1 w 553"/>
                  <a:gd name="T45" fmla="*/ 1 h 240"/>
                  <a:gd name="T46" fmla="*/ 1 w 553"/>
                  <a:gd name="T47" fmla="*/ 1 h 240"/>
                  <a:gd name="T48" fmla="*/ 1 w 553"/>
                  <a:gd name="T49" fmla="*/ 1 h 240"/>
                  <a:gd name="T50" fmla="*/ 1 w 553"/>
                  <a:gd name="T51" fmla="*/ 1 h 240"/>
                  <a:gd name="T52" fmla="*/ 1 w 553"/>
                  <a:gd name="T53" fmla="*/ 1 h 240"/>
                  <a:gd name="T54" fmla="*/ 2 w 553"/>
                  <a:gd name="T55" fmla="*/ 1 h 240"/>
                  <a:gd name="T56" fmla="*/ 2 w 553"/>
                  <a:gd name="T57" fmla="*/ 1 h 240"/>
                  <a:gd name="T58" fmla="*/ 2 w 553"/>
                  <a:gd name="T59" fmla="*/ 1 h 240"/>
                  <a:gd name="T60" fmla="*/ 2 w 553"/>
                  <a:gd name="T61" fmla="*/ 1 h 240"/>
                  <a:gd name="T62" fmla="*/ 2 w 553"/>
                  <a:gd name="T63" fmla="*/ 1 h 240"/>
                  <a:gd name="T64" fmla="*/ 2 w 553"/>
                  <a:gd name="T65" fmla="*/ 1 h 240"/>
                  <a:gd name="T66" fmla="*/ 2 w 553"/>
                  <a:gd name="T67" fmla="*/ 1 h 240"/>
                  <a:gd name="T68" fmla="*/ 2 w 553"/>
                  <a:gd name="T69" fmla="*/ 1 h 240"/>
                  <a:gd name="T70" fmla="*/ 2 w 553"/>
                  <a:gd name="T71" fmla="*/ 1 h 240"/>
                  <a:gd name="T72" fmla="*/ 2 w 553"/>
                  <a:gd name="T73" fmla="*/ 1 h 240"/>
                  <a:gd name="T74" fmla="*/ 2 w 553"/>
                  <a:gd name="T75" fmla="*/ 1 h 240"/>
                  <a:gd name="T76" fmla="*/ 2 w 553"/>
                  <a:gd name="T77" fmla="*/ 1 h 240"/>
                  <a:gd name="T78" fmla="*/ 2 w 553"/>
                  <a:gd name="T79" fmla="*/ 0 h 240"/>
                  <a:gd name="T80" fmla="*/ 2 w 553"/>
                  <a:gd name="T81" fmla="*/ 0 h 240"/>
                  <a:gd name="T82" fmla="*/ 2 w 553"/>
                  <a:gd name="T83" fmla="*/ 0 h 240"/>
                  <a:gd name="T84" fmla="*/ 2 w 553"/>
                  <a:gd name="T85" fmla="*/ 0 h 240"/>
                  <a:gd name="T86" fmla="*/ 2 w 553"/>
                  <a:gd name="T87" fmla="*/ 0 h 240"/>
                  <a:gd name="T88" fmla="*/ 2 w 553"/>
                  <a:gd name="T89" fmla="*/ 0 h 240"/>
                  <a:gd name="T90" fmla="*/ 2 w 553"/>
                  <a:gd name="T91" fmla="*/ 0 h 240"/>
                  <a:gd name="T92" fmla="*/ 2 w 553"/>
                  <a:gd name="T93" fmla="*/ 0 h 240"/>
                  <a:gd name="T94" fmla="*/ 2 w 553"/>
                  <a:gd name="T95" fmla="*/ 0 h 240"/>
                  <a:gd name="T96" fmla="*/ 1 w 553"/>
                  <a:gd name="T97" fmla="*/ 0 h 240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553"/>
                  <a:gd name="T148" fmla="*/ 0 h 240"/>
                  <a:gd name="T149" fmla="*/ 553 w 553"/>
                  <a:gd name="T150" fmla="*/ 240 h 240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553" h="240">
                    <a:moveTo>
                      <a:pt x="347" y="6"/>
                    </a:moveTo>
                    <a:lnTo>
                      <a:pt x="306" y="3"/>
                    </a:lnTo>
                    <a:lnTo>
                      <a:pt x="264" y="0"/>
                    </a:lnTo>
                    <a:lnTo>
                      <a:pt x="227" y="0"/>
                    </a:lnTo>
                    <a:lnTo>
                      <a:pt x="192" y="3"/>
                    </a:lnTo>
                    <a:lnTo>
                      <a:pt x="156" y="6"/>
                    </a:lnTo>
                    <a:lnTo>
                      <a:pt x="124" y="14"/>
                    </a:lnTo>
                    <a:lnTo>
                      <a:pt x="94" y="20"/>
                    </a:lnTo>
                    <a:lnTo>
                      <a:pt x="68" y="32"/>
                    </a:lnTo>
                    <a:lnTo>
                      <a:pt x="44" y="43"/>
                    </a:lnTo>
                    <a:lnTo>
                      <a:pt x="27" y="55"/>
                    </a:lnTo>
                    <a:lnTo>
                      <a:pt x="11" y="70"/>
                    </a:lnTo>
                    <a:lnTo>
                      <a:pt x="3" y="85"/>
                    </a:lnTo>
                    <a:lnTo>
                      <a:pt x="0" y="103"/>
                    </a:lnTo>
                    <a:lnTo>
                      <a:pt x="0" y="117"/>
                    </a:lnTo>
                    <a:lnTo>
                      <a:pt x="8" y="135"/>
                    </a:lnTo>
                    <a:lnTo>
                      <a:pt x="24" y="152"/>
                    </a:lnTo>
                    <a:lnTo>
                      <a:pt x="47" y="173"/>
                    </a:lnTo>
                    <a:lnTo>
                      <a:pt x="76" y="194"/>
                    </a:lnTo>
                    <a:lnTo>
                      <a:pt x="105" y="208"/>
                    </a:lnTo>
                    <a:lnTo>
                      <a:pt x="138" y="220"/>
                    </a:lnTo>
                    <a:lnTo>
                      <a:pt x="173" y="229"/>
                    </a:lnTo>
                    <a:lnTo>
                      <a:pt x="209" y="235"/>
                    </a:lnTo>
                    <a:lnTo>
                      <a:pt x="244" y="240"/>
                    </a:lnTo>
                    <a:lnTo>
                      <a:pt x="283" y="240"/>
                    </a:lnTo>
                    <a:lnTo>
                      <a:pt x="318" y="240"/>
                    </a:lnTo>
                    <a:lnTo>
                      <a:pt x="353" y="237"/>
                    </a:lnTo>
                    <a:lnTo>
                      <a:pt x="386" y="235"/>
                    </a:lnTo>
                    <a:lnTo>
                      <a:pt x="415" y="229"/>
                    </a:lnTo>
                    <a:lnTo>
                      <a:pt x="445" y="220"/>
                    </a:lnTo>
                    <a:lnTo>
                      <a:pt x="468" y="211"/>
                    </a:lnTo>
                    <a:lnTo>
                      <a:pt x="491" y="203"/>
                    </a:lnTo>
                    <a:lnTo>
                      <a:pt x="509" y="191"/>
                    </a:lnTo>
                    <a:lnTo>
                      <a:pt x="520" y="179"/>
                    </a:lnTo>
                    <a:lnTo>
                      <a:pt x="533" y="167"/>
                    </a:lnTo>
                    <a:lnTo>
                      <a:pt x="542" y="155"/>
                    </a:lnTo>
                    <a:lnTo>
                      <a:pt x="548" y="140"/>
                    </a:lnTo>
                    <a:lnTo>
                      <a:pt x="550" y="129"/>
                    </a:lnTo>
                    <a:lnTo>
                      <a:pt x="553" y="114"/>
                    </a:lnTo>
                    <a:lnTo>
                      <a:pt x="550" y="103"/>
                    </a:lnTo>
                    <a:lnTo>
                      <a:pt x="545" y="88"/>
                    </a:lnTo>
                    <a:lnTo>
                      <a:pt x="533" y="76"/>
                    </a:lnTo>
                    <a:lnTo>
                      <a:pt x="520" y="64"/>
                    </a:lnTo>
                    <a:lnTo>
                      <a:pt x="503" y="52"/>
                    </a:lnTo>
                    <a:lnTo>
                      <a:pt x="480" y="41"/>
                    </a:lnTo>
                    <a:lnTo>
                      <a:pt x="453" y="32"/>
                    </a:lnTo>
                    <a:lnTo>
                      <a:pt x="423" y="20"/>
                    </a:lnTo>
                    <a:lnTo>
                      <a:pt x="389" y="14"/>
                    </a:lnTo>
                    <a:lnTo>
                      <a:pt x="347" y="6"/>
                    </a:lnTo>
                    <a:close/>
                  </a:path>
                </a:pathLst>
              </a:custGeom>
              <a:solidFill>
                <a:srgbClr val="EFB3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02" name="任意多边形 80995">
                <a:extLst>
                  <a:ext uri="{FF2B5EF4-FFF2-40B4-BE49-F238E27FC236}">
                    <a16:creationId xmlns:a16="http://schemas.microsoft.com/office/drawing/2014/main" xmlns="" id="{0776CE07-CDB5-4128-BAE9-E6C3777591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2" y="2330"/>
                <a:ext cx="245" cy="177"/>
              </a:xfrm>
              <a:custGeom>
                <a:avLst/>
                <a:gdLst>
                  <a:gd name="T0" fmla="*/ 10 w 3668"/>
                  <a:gd name="T1" fmla="*/ 1 h 2657"/>
                  <a:gd name="T2" fmla="*/ 9 w 3668"/>
                  <a:gd name="T3" fmla="*/ 0 h 2657"/>
                  <a:gd name="T4" fmla="*/ 8 w 3668"/>
                  <a:gd name="T5" fmla="*/ 0 h 2657"/>
                  <a:gd name="T6" fmla="*/ 7 w 3668"/>
                  <a:gd name="T7" fmla="*/ 0 h 2657"/>
                  <a:gd name="T8" fmla="*/ 8 w 3668"/>
                  <a:gd name="T9" fmla="*/ 0 h 2657"/>
                  <a:gd name="T10" fmla="*/ 7 w 3668"/>
                  <a:gd name="T11" fmla="*/ 1 h 2657"/>
                  <a:gd name="T12" fmla="*/ 6 w 3668"/>
                  <a:gd name="T13" fmla="*/ 1 h 2657"/>
                  <a:gd name="T14" fmla="*/ 4 w 3668"/>
                  <a:gd name="T15" fmla="*/ 1 h 2657"/>
                  <a:gd name="T16" fmla="*/ 3 w 3668"/>
                  <a:gd name="T17" fmla="*/ 2 h 2657"/>
                  <a:gd name="T18" fmla="*/ 2 w 3668"/>
                  <a:gd name="T19" fmla="*/ 3 h 2657"/>
                  <a:gd name="T20" fmla="*/ 1 w 3668"/>
                  <a:gd name="T21" fmla="*/ 4 h 2657"/>
                  <a:gd name="T22" fmla="*/ 0 w 3668"/>
                  <a:gd name="T23" fmla="*/ 6 h 2657"/>
                  <a:gd name="T24" fmla="*/ 0 w 3668"/>
                  <a:gd name="T25" fmla="*/ 6 h 2657"/>
                  <a:gd name="T26" fmla="*/ 1 w 3668"/>
                  <a:gd name="T27" fmla="*/ 6 h 2657"/>
                  <a:gd name="T28" fmla="*/ 0 w 3668"/>
                  <a:gd name="T29" fmla="*/ 8 h 2657"/>
                  <a:gd name="T30" fmla="*/ 0 w 3668"/>
                  <a:gd name="T31" fmla="*/ 9 h 2657"/>
                  <a:gd name="T32" fmla="*/ 1 w 3668"/>
                  <a:gd name="T33" fmla="*/ 9 h 2657"/>
                  <a:gd name="T34" fmla="*/ 1 w 3668"/>
                  <a:gd name="T35" fmla="*/ 10 h 2657"/>
                  <a:gd name="T36" fmla="*/ 1 w 3668"/>
                  <a:gd name="T37" fmla="*/ 11 h 2657"/>
                  <a:gd name="T38" fmla="*/ 2 w 3668"/>
                  <a:gd name="T39" fmla="*/ 9 h 2657"/>
                  <a:gd name="T40" fmla="*/ 2 w 3668"/>
                  <a:gd name="T41" fmla="*/ 8 h 2657"/>
                  <a:gd name="T42" fmla="*/ 3 w 3668"/>
                  <a:gd name="T43" fmla="*/ 6 h 2657"/>
                  <a:gd name="T44" fmla="*/ 3 w 3668"/>
                  <a:gd name="T45" fmla="*/ 7 h 2657"/>
                  <a:gd name="T46" fmla="*/ 3 w 3668"/>
                  <a:gd name="T47" fmla="*/ 7 h 2657"/>
                  <a:gd name="T48" fmla="*/ 5 w 3668"/>
                  <a:gd name="T49" fmla="*/ 5 h 2657"/>
                  <a:gd name="T50" fmla="*/ 5 w 3668"/>
                  <a:gd name="T51" fmla="*/ 6 h 2657"/>
                  <a:gd name="T52" fmla="*/ 5 w 3668"/>
                  <a:gd name="T53" fmla="*/ 6 h 2657"/>
                  <a:gd name="T54" fmla="*/ 6 w 3668"/>
                  <a:gd name="T55" fmla="*/ 6 h 2657"/>
                  <a:gd name="T56" fmla="*/ 8 w 3668"/>
                  <a:gd name="T57" fmla="*/ 5 h 2657"/>
                  <a:gd name="T58" fmla="*/ 8 w 3668"/>
                  <a:gd name="T59" fmla="*/ 6 h 2657"/>
                  <a:gd name="T60" fmla="*/ 7 w 3668"/>
                  <a:gd name="T61" fmla="*/ 6 h 2657"/>
                  <a:gd name="T62" fmla="*/ 10 w 3668"/>
                  <a:gd name="T63" fmla="*/ 5 h 2657"/>
                  <a:gd name="T64" fmla="*/ 11 w 3668"/>
                  <a:gd name="T65" fmla="*/ 5 h 2657"/>
                  <a:gd name="T66" fmla="*/ 12 w 3668"/>
                  <a:gd name="T67" fmla="*/ 6 h 2657"/>
                  <a:gd name="T68" fmla="*/ 12 w 3668"/>
                  <a:gd name="T69" fmla="*/ 6 h 2657"/>
                  <a:gd name="T70" fmla="*/ 13 w 3668"/>
                  <a:gd name="T71" fmla="*/ 6 h 2657"/>
                  <a:gd name="T72" fmla="*/ 14 w 3668"/>
                  <a:gd name="T73" fmla="*/ 7 h 2657"/>
                  <a:gd name="T74" fmla="*/ 14 w 3668"/>
                  <a:gd name="T75" fmla="*/ 9 h 2657"/>
                  <a:gd name="T76" fmla="*/ 15 w 3668"/>
                  <a:gd name="T77" fmla="*/ 11 h 2657"/>
                  <a:gd name="T78" fmla="*/ 15 w 3668"/>
                  <a:gd name="T79" fmla="*/ 11 h 2657"/>
                  <a:gd name="T80" fmla="*/ 15 w 3668"/>
                  <a:gd name="T81" fmla="*/ 10 h 2657"/>
                  <a:gd name="T82" fmla="*/ 16 w 3668"/>
                  <a:gd name="T83" fmla="*/ 9 h 2657"/>
                  <a:gd name="T84" fmla="*/ 16 w 3668"/>
                  <a:gd name="T85" fmla="*/ 9 h 2657"/>
                  <a:gd name="T86" fmla="*/ 16 w 3668"/>
                  <a:gd name="T87" fmla="*/ 8 h 2657"/>
                  <a:gd name="T88" fmla="*/ 16 w 3668"/>
                  <a:gd name="T89" fmla="*/ 6 h 2657"/>
                  <a:gd name="T90" fmla="*/ 15 w 3668"/>
                  <a:gd name="T91" fmla="*/ 5 h 2657"/>
                  <a:gd name="T92" fmla="*/ 16 w 3668"/>
                  <a:gd name="T93" fmla="*/ 5 h 2657"/>
                  <a:gd name="T94" fmla="*/ 16 w 3668"/>
                  <a:gd name="T95" fmla="*/ 6 h 2657"/>
                  <a:gd name="T96" fmla="*/ 16 w 3668"/>
                  <a:gd name="T97" fmla="*/ 5 h 2657"/>
                  <a:gd name="T98" fmla="*/ 15 w 3668"/>
                  <a:gd name="T99" fmla="*/ 4 h 2657"/>
                  <a:gd name="T100" fmla="*/ 15 w 3668"/>
                  <a:gd name="T101" fmla="*/ 4 h 2657"/>
                  <a:gd name="T102" fmla="*/ 14 w 3668"/>
                  <a:gd name="T103" fmla="*/ 3 h 2657"/>
                  <a:gd name="T104" fmla="*/ 14 w 3668"/>
                  <a:gd name="T105" fmla="*/ 3 h 2657"/>
                  <a:gd name="T106" fmla="*/ 14 w 3668"/>
                  <a:gd name="T107" fmla="*/ 3 h 2657"/>
                  <a:gd name="T108" fmla="*/ 13 w 3668"/>
                  <a:gd name="T109" fmla="*/ 2 h 2657"/>
                  <a:gd name="T110" fmla="*/ 12 w 3668"/>
                  <a:gd name="T111" fmla="*/ 1 h 2657"/>
                  <a:gd name="T112" fmla="*/ 11 w 3668"/>
                  <a:gd name="T113" fmla="*/ 1 h 2657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3668"/>
                  <a:gd name="T172" fmla="*/ 0 h 2657"/>
                  <a:gd name="T173" fmla="*/ 3668 w 3668"/>
                  <a:gd name="T174" fmla="*/ 2657 h 2657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3668" h="2657">
                    <a:moveTo>
                      <a:pt x="2376" y="326"/>
                    </a:moveTo>
                    <a:lnTo>
                      <a:pt x="2364" y="309"/>
                    </a:lnTo>
                    <a:lnTo>
                      <a:pt x="2334" y="271"/>
                    </a:lnTo>
                    <a:lnTo>
                      <a:pt x="2308" y="244"/>
                    </a:lnTo>
                    <a:lnTo>
                      <a:pt x="2279" y="215"/>
                    </a:lnTo>
                    <a:lnTo>
                      <a:pt x="2240" y="183"/>
                    </a:lnTo>
                    <a:lnTo>
                      <a:pt x="2196" y="150"/>
                    </a:lnTo>
                    <a:lnTo>
                      <a:pt x="2146" y="118"/>
                    </a:lnTo>
                    <a:lnTo>
                      <a:pt x="2084" y="88"/>
                    </a:lnTo>
                    <a:lnTo>
                      <a:pt x="2020" y="61"/>
                    </a:lnTo>
                    <a:lnTo>
                      <a:pt x="1943" y="38"/>
                    </a:lnTo>
                    <a:lnTo>
                      <a:pt x="1902" y="26"/>
                    </a:lnTo>
                    <a:lnTo>
                      <a:pt x="1858" y="18"/>
                    </a:lnTo>
                    <a:lnTo>
                      <a:pt x="1813" y="12"/>
                    </a:lnTo>
                    <a:lnTo>
                      <a:pt x="1767" y="6"/>
                    </a:lnTo>
                    <a:lnTo>
                      <a:pt x="1716" y="3"/>
                    </a:lnTo>
                    <a:lnTo>
                      <a:pt x="1663" y="0"/>
                    </a:lnTo>
                    <a:lnTo>
                      <a:pt x="1608" y="0"/>
                    </a:lnTo>
                    <a:lnTo>
                      <a:pt x="1551" y="3"/>
                    </a:lnTo>
                    <a:lnTo>
                      <a:pt x="1578" y="12"/>
                    </a:lnTo>
                    <a:lnTo>
                      <a:pt x="1605" y="23"/>
                    </a:lnTo>
                    <a:lnTo>
                      <a:pt x="1640" y="41"/>
                    </a:lnTo>
                    <a:lnTo>
                      <a:pt x="1675" y="61"/>
                    </a:lnTo>
                    <a:lnTo>
                      <a:pt x="1710" y="86"/>
                    </a:lnTo>
                    <a:lnTo>
                      <a:pt x="1725" y="100"/>
                    </a:lnTo>
                    <a:lnTo>
                      <a:pt x="1740" y="118"/>
                    </a:lnTo>
                    <a:lnTo>
                      <a:pt x="1751" y="132"/>
                    </a:lnTo>
                    <a:lnTo>
                      <a:pt x="1763" y="150"/>
                    </a:lnTo>
                    <a:lnTo>
                      <a:pt x="1737" y="147"/>
                    </a:lnTo>
                    <a:lnTo>
                      <a:pt x="1663" y="141"/>
                    </a:lnTo>
                    <a:lnTo>
                      <a:pt x="1613" y="138"/>
                    </a:lnTo>
                    <a:lnTo>
                      <a:pt x="1551" y="135"/>
                    </a:lnTo>
                    <a:lnTo>
                      <a:pt x="1481" y="138"/>
                    </a:lnTo>
                    <a:lnTo>
                      <a:pt x="1404" y="144"/>
                    </a:lnTo>
                    <a:lnTo>
                      <a:pt x="1321" y="155"/>
                    </a:lnTo>
                    <a:lnTo>
                      <a:pt x="1233" y="174"/>
                    </a:lnTo>
                    <a:lnTo>
                      <a:pt x="1139" y="197"/>
                    </a:lnTo>
                    <a:lnTo>
                      <a:pt x="1039" y="229"/>
                    </a:lnTo>
                    <a:lnTo>
                      <a:pt x="989" y="247"/>
                    </a:lnTo>
                    <a:lnTo>
                      <a:pt x="939" y="268"/>
                    </a:lnTo>
                    <a:lnTo>
                      <a:pt x="886" y="291"/>
                    </a:lnTo>
                    <a:lnTo>
                      <a:pt x="833" y="317"/>
                    </a:lnTo>
                    <a:lnTo>
                      <a:pt x="783" y="346"/>
                    </a:lnTo>
                    <a:lnTo>
                      <a:pt x="730" y="377"/>
                    </a:lnTo>
                    <a:lnTo>
                      <a:pt x="678" y="411"/>
                    </a:lnTo>
                    <a:lnTo>
                      <a:pt x="621" y="450"/>
                    </a:lnTo>
                    <a:lnTo>
                      <a:pt x="565" y="491"/>
                    </a:lnTo>
                    <a:lnTo>
                      <a:pt x="513" y="538"/>
                    </a:lnTo>
                    <a:lnTo>
                      <a:pt x="462" y="588"/>
                    </a:lnTo>
                    <a:lnTo>
                      <a:pt x="415" y="638"/>
                    </a:lnTo>
                    <a:lnTo>
                      <a:pt x="368" y="691"/>
                    </a:lnTo>
                    <a:lnTo>
                      <a:pt x="324" y="750"/>
                    </a:lnTo>
                    <a:lnTo>
                      <a:pt x="283" y="806"/>
                    </a:lnTo>
                    <a:lnTo>
                      <a:pt x="244" y="867"/>
                    </a:lnTo>
                    <a:lnTo>
                      <a:pt x="209" y="929"/>
                    </a:lnTo>
                    <a:lnTo>
                      <a:pt x="174" y="994"/>
                    </a:lnTo>
                    <a:lnTo>
                      <a:pt x="138" y="1062"/>
                    </a:lnTo>
                    <a:lnTo>
                      <a:pt x="109" y="1129"/>
                    </a:lnTo>
                    <a:lnTo>
                      <a:pt x="79" y="1200"/>
                    </a:lnTo>
                    <a:lnTo>
                      <a:pt x="50" y="1271"/>
                    </a:lnTo>
                    <a:lnTo>
                      <a:pt x="24" y="1344"/>
                    </a:lnTo>
                    <a:lnTo>
                      <a:pt x="0" y="1418"/>
                    </a:lnTo>
                    <a:lnTo>
                      <a:pt x="18" y="1391"/>
                    </a:lnTo>
                    <a:lnTo>
                      <a:pt x="65" y="1330"/>
                    </a:lnTo>
                    <a:lnTo>
                      <a:pt x="95" y="1291"/>
                    </a:lnTo>
                    <a:lnTo>
                      <a:pt x="130" y="1256"/>
                    </a:lnTo>
                    <a:lnTo>
                      <a:pt x="165" y="1220"/>
                    </a:lnTo>
                    <a:lnTo>
                      <a:pt x="200" y="1194"/>
                    </a:lnTo>
                    <a:lnTo>
                      <a:pt x="165" y="1288"/>
                    </a:lnTo>
                    <a:lnTo>
                      <a:pt x="130" y="1391"/>
                    </a:lnTo>
                    <a:lnTo>
                      <a:pt x="95" y="1518"/>
                    </a:lnTo>
                    <a:lnTo>
                      <a:pt x="76" y="1589"/>
                    </a:lnTo>
                    <a:lnTo>
                      <a:pt x="62" y="1660"/>
                    </a:lnTo>
                    <a:lnTo>
                      <a:pt x="50" y="1729"/>
                    </a:lnTo>
                    <a:lnTo>
                      <a:pt x="41" y="1800"/>
                    </a:lnTo>
                    <a:lnTo>
                      <a:pt x="36" y="1868"/>
                    </a:lnTo>
                    <a:lnTo>
                      <a:pt x="38" y="1936"/>
                    </a:lnTo>
                    <a:lnTo>
                      <a:pt x="41" y="1965"/>
                    </a:lnTo>
                    <a:lnTo>
                      <a:pt x="44" y="1994"/>
                    </a:lnTo>
                    <a:lnTo>
                      <a:pt x="50" y="2024"/>
                    </a:lnTo>
                    <a:lnTo>
                      <a:pt x="59" y="2050"/>
                    </a:lnTo>
                    <a:lnTo>
                      <a:pt x="68" y="2050"/>
                    </a:lnTo>
                    <a:lnTo>
                      <a:pt x="92" y="2053"/>
                    </a:lnTo>
                    <a:lnTo>
                      <a:pt x="106" y="2059"/>
                    </a:lnTo>
                    <a:lnTo>
                      <a:pt x="124" y="2068"/>
                    </a:lnTo>
                    <a:lnTo>
                      <a:pt x="144" y="2082"/>
                    </a:lnTo>
                    <a:lnTo>
                      <a:pt x="165" y="2101"/>
                    </a:lnTo>
                    <a:lnTo>
                      <a:pt x="186" y="2127"/>
                    </a:lnTo>
                    <a:lnTo>
                      <a:pt x="209" y="2159"/>
                    </a:lnTo>
                    <a:lnTo>
                      <a:pt x="230" y="2201"/>
                    </a:lnTo>
                    <a:lnTo>
                      <a:pt x="250" y="2253"/>
                    </a:lnTo>
                    <a:lnTo>
                      <a:pt x="268" y="2312"/>
                    </a:lnTo>
                    <a:lnTo>
                      <a:pt x="286" y="2383"/>
                    </a:lnTo>
                    <a:lnTo>
                      <a:pt x="300" y="2468"/>
                    </a:lnTo>
                    <a:lnTo>
                      <a:pt x="312" y="2563"/>
                    </a:lnTo>
                    <a:lnTo>
                      <a:pt x="315" y="2460"/>
                    </a:lnTo>
                    <a:lnTo>
                      <a:pt x="318" y="2347"/>
                    </a:lnTo>
                    <a:lnTo>
                      <a:pt x="327" y="2212"/>
                    </a:lnTo>
                    <a:lnTo>
                      <a:pt x="332" y="2139"/>
                    </a:lnTo>
                    <a:lnTo>
                      <a:pt x="342" y="2062"/>
                    </a:lnTo>
                    <a:lnTo>
                      <a:pt x="354" y="1985"/>
                    </a:lnTo>
                    <a:lnTo>
                      <a:pt x="365" y="1912"/>
                    </a:lnTo>
                    <a:lnTo>
                      <a:pt x="383" y="1839"/>
                    </a:lnTo>
                    <a:lnTo>
                      <a:pt x="400" y="1768"/>
                    </a:lnTo>
                    <a:lnTo>
                      <a:pt x="422" y="1703"/>
                    </a:lnTo>
                    <a:lnTo>
                      <a:pt x="448" y="1647"/>
                    </a:lnTo>
                    <a:lnTo>
                      <a:pt x="494" y="1553"/>
                    </a:lnTo>
                    <a:lnTo>
                      <a:pt x="536" y="1482"/>
                    </a:lnTo>
                    <a:lnTo>
                      <a:pt x="568" y="1433"/>
                    </a:lnTo>
                    <a:lnTo>
                      <a:pt x="592" y="1401"/>
                    </a:lnTo>
                    <a:lnTo>
                      <a:pt x="613" y="1379"/>
                    </a:lnTo>
                    <a:lnTo>
                      <a:pt x="624" y="1371"/>
                    </a:lnTo>
                    <a:lnTo>
                      <a:pt x="633" y="1368"/>
                    </a:lnTo>
                    <a:lnTo>
                      <a:pt x="624" y="1398"/>
                    </a:lnTo>
                    <a:lnTo>
                      <a:pt x="604" y="1468"/>
                    </a:lnTo>
                    <a:lnTo>
                      <a:pt x="592" y="1509"/>
                    </a:lnTo>
                    <a:lnTo>
                      <a:pt x="583" y="1553"/>
                    </a:lnTo>
                    <a:lnTo>
                      <a:pt x="574" y="1595"/>
                    </a:lnTo>
                    <a:lnTo>
                      <a:pt x="571" y="1632"/>
                    </a:lnTo>
                    <a:lnTo>
                      <a:pt x="647" y="1589"/>
                    </a:lnTo>
                    <a:lnTo>
                      <a:pt x="827" y="1479"/>
                    </a:lnTo>
                    <a:lnTo>
                      <a:pt x="934" y="1415"/>
                    </a:lnTo>
                    <a:lnTo>
                      <a:pt x="1042" y="1344"/>
                    </a:lnTo>
                    <a:lnTo>
                      <a:pt x="1139" y="1279"/>
                    </a:lnTo>
                    <a:lnTo>
                      <a:pt x="1222" y="1217"/>
                    </a:lnTo>
                    <a:lnTo>
                      <a:pt x="1207" y="1247"/>
                    </a:lnTo>
                    <a:lnTo>
                      <a:pt x="1187" y="1277"/>
                    </a:lnTo>
                    <a:lnTo>
                      <a:pt x="1163" y="1312"/>
                    </a:lnTo>
                    <a:lnTo>
                      <a:pt x="1133" y="1353"/>
                    </a:lnTo>
                    <a:lnTo>
                      <a:pt x="1098" y="1391"/>
                    </a:lnTo>
                    <a:lnTo>
                      <a:pt x="1063" y="1427"/>
                    </a:lnTo>
                    <a:lnTo>
                      <a:pt x="1042" y="1441"/>
                    </a:lnTo>
                    <a:lnTo>
                      <a:pt x="1022" y="1453"/>
                    </a:lnTo>
                    <a:lnTo>
                      <a:pt x="1039" y="1453"/>
                    </a:lnTo>
                    <a:lnTo>
                      <a:pt x="1083" y="1450"/>
                    </a:lnTo>
                    <a:lnTo>
                      <a:pt x="1154" y="1438"/>
                    </a:lnTo>
                    <a:lnTo>
                      <a:pt x="1198" y="1427"/>
                    </a:lnTo>
                    <a:lnTo>
                      <a:pt x="1248" y="1415"/>
                    </a:lnTo>
                    <a:lnTo>
                      <a:pt x="1304" y="1401"/>
                    </a:lnTo>
                    <a:lnTo>
                      <a:pt x="1363" y="1379"/>
                    </a:lnTo>
                    <a:lnTo>
                      <a:pt x="1431" y="1353"/>
                    </a:lnTo>
                    <a:lnTo>
                      <a:pt x="1498" y="1324"/>
                    </a:lnTo>
                    <a:lnTo>
                      <a:pt x="1572" y="1288"/>
                    </a:lnTo>
                    <a:lnTo>
                      <a:pt x="1648" y="1247"/>
                    </a:lnTo>
                    <a:lnTo>
                      <a:pt x="1728" y="1197"/>
                    </a:lnTo>
                    <a:lnTo>
                      <a:pt x="1810" y="1145"/>
                    </a:lnTo>
                    <a:lnTo>
                      <a:pt x="1802" y="1174"/>
                    </a:lnTo>
                    <a:lnTo>
                      <a:pt x="1790" y="1206"/>
                    </a:lnTo>
                    <a:lnTo>
                      <a:pt x="1773" y="1247"/>
                    </a:lnTo>
                    <a:lnTo>
                      <a:pt x="1751" y="1288"/>
                    </a:lnTo>
                    <a:lnTo>
                      <a:pt x="1725" y="1333"/>
                    </a:lnTo>
                    <a:lnTo>
                      <a:pt x="1710" y="1353"/>
                    </a:lnTo>
                    <a:lnTo>
                      <a:pt x="1693" y="1371"/>
                    </a:lnTo>
                    <a:lnTo>
                      <a:pt x="1675" y="1388"/>
                    </a:lnTo>
                    <a:lnTo>
                      <a:pt x="1657" y="1404"/>
                    </a:lnTo>
                    <a:lnTo>
                      <a:pt x="1745" y="1371"/>
                    </a:lnTo>
                    <a:lnTo>
                      <a:pt x="1839" y="1336"/>
                    </a:lnTo>
                    <a:lnTo>
                      <a:pt x="1955" y="1288"/>
                    </a:lnTo>
                    <a:lnTo>
                      <a:pt x="2075" y="1239"/>
                    </a:lnTo>
                    <a:lnTo>
                      <a:pt x="2193" y="1185"/>
                    </a:lnTo>
                    <a:lnTo>
                      <a:pt x="2246" y="1159"/>
                    </a:lnTo>
                    <a:lnTo>
                      <a:pt x="2296" y="1132"/>
                    </a:lnTo>
                    <a:lnTo>
                      <a:pt x="2340" y="1106"/>
                    </a:lnTo>
                    <a:lnTo>
                      <a:pt x="2376" y="1083"/>
                    </a:lnTo>
                    <a:lnTo>
                      <a:pt x="2408" y="1117"/>
                    </a:lnTo>
                    <a:lnTo>
                      <a:pt x="2449" y="1156"/>
                    </a:lnTo>
                    <a:lnTo>
                      <a:pt x="2505" y="1203"/>
                    </a:lnTo>
                    <a:lnTo>
                      <a:pt x="2575" y="1256"/>
                    </a:lnTo>
                    <a:lnTo>
                      <a:pt x="2658" y="1312"/>
                    </a:lnTo>
                    <a:lnTo>
                      <a:pt x="2703" y="1342"/>
                    </a:lnTo>
                    <a:lnTo>
                      <a:pt x="2752" y="1368"/>
                    </a:lnTo>
                    <a:lnTo>
                      <a:pt x="2802" y="1391"/>
                    </a:lnTo>
                    <a:lnTo>
                      <a:pt x="2855" y="1418"/>
                    </a:lnTo>
                    <a:lnTo>
                      <a:pt x="2785" y="1256"/>
                    </a:lnTo>
                    <a:lnTo>
                      <a:pt x="2797" y="1262"/>
                    </a:lnTo>
                    <a:lnTo>
                      <a:pt x="2826" y="1279"/>
                    </a:lnTo>
                    <a:lnTo>
                      <a:pt x="2873" y="1312"/>
                    </a:lnTo>
                    <a:lnTo>
                      <a:pt x="2899" y="1333"/>
                    </a:lnTo>
                    <a:lnTo>
                      <a:pt x="2929" y="1356"/>
                    </a:lnTo>
                    <a:lnTo>
                      <a:pt x="2959" y="1385"/>
                    </a:lnTo>
                    <a:lnTo>
                      <a:pt x="2988" y="1418"/>
                    </a:lnTo>
                    <a:lnTo>
                      <a:pt x="3020" y="1456"/>
                    </a:lnTo>
                    <a:lnTo>
                      <a:pt x="3050" y="1498"/>
                    </a:lnTo>
                    <a:lnTo>
                      <a:pt x="3079" y="1544"/>
                    </a:lnTo>
                    <a:lnTo>
                      <a:pt x="3108" y="1595"/>
                    </a:lnTo>
                    <a:lnTo>
                      <a:pt x="3135" y="1650"/>
                    </a:lnTo>
                    <a:lnTo>
                      <a:pt x="3158" y="1709"/>
                    </a:lnTo>
                    <a:lnTo>
                      <a:pt x="3179" y="1777"/>
                    </a:lnTo>
                    <a:lnTo>
                      <a:pt x="3200" y="1848"/>
                    </a:lnTo>
                    <a:lnTo>
                      <a:pt x="3218" y="1920"/>
                    </a:lnTo>
                    <a:lnTo>
                      <a:pt x="3235" y="2000"/>
                    </a:lnTo>
                    <a:lnTo>
                      <a:pt x="3261" y="2156"/>
                    </a:lnTo>
                    <a:lnTo>
                      <a:pt x="3285" y="2309"/>
                    </a:lnTo>
                    <a:lnTo>
                      <a:pt x="3303" y="2448"/>
                    </a:lnTo>
                    <a:lnTo>
                      <a:pt x="3317" y="2557"/>
                    </a:lnTo>
                    <a:lnTo>
                      <a:pt x="3326" y="2657"/>
                    </a:lnTo>
                    <a:lnTo>
                      <a:pt x="3326" y="2630"/>
                    </a:lnTo>
                    <a:lnTo>
                      <a:pt x="3329" y="2563"/>
                    </a:lnTo>
                    <a:lnTo>
                      <a:pt x="3332" y="2515"/>
                    </a:lnTo>
                    <a:lnTo>
                      <a:pt x="3335" y="2466"/>
                    </a:lnTo>
                    <a:lnTo>
                      <a:pt x="3344" y="2409"/>
                    </a:lnTo>
                    <a:lnTo>
                      <a:pt x="3355" y="2353"/>
                    </a:lnTo>
                    <a:lnTo>
                      <a:pt x="3371" y="2295"/>
                    </a:lnTo>
                    <a:lnTo>
                      <a:pt x="3388" y="2239"/>
                    </a:lnTo>
                    <a:lnTo>
                      <a:pt x="3411" y="2189"/>
                    </a:lnTo>
                    <a:lnTo>
                      <a:pt x="3423" y="2165"/>
                    </a:lnTo>
                    <a:lnTo>
                      <a:pt x="3438" y="2142"/>
                    </a:lnTo>
                    <a:lnTo>
                      <a:pt x="3456" y="2121"/>
                    </a:lnTo>
                    <a:lnTo>
                      <a:pt x="3474" y="2104"/>
                    </a:lnTo>
                    <a:lnTo>
                      <a:pt x="3491" y="2085"/>
                    </a:lnTo>
                    <a:lnTo>
                      <a:pt x="3511" y="2074"/>
                    </a:lnTo>
                    <a:lnTo>
                      <a:pt x="3536" y="2062"/>
                    </a:lnTo>
                    <a:lnTo>
                      <a:pt x="3559" y="2053"/>
                    </a:lnTo>
                    <a:lnTo>
                      <a:pt x="3585" y="2048"/>
                    </a:lnTo>
                    <a:lnTo>
                      <a:pt x="3611" y="2048"/>
                    </a:lnTo>
                    <a:lnTo>
                      <a:pt x="3614" y="2024"/>
                    </a:lnTo>
                    <a:lnTo>
                      <a:pt x="3618" y="1956"/>
                    </a:lnTo>
                    <a:lnTo>
                      <a:pt x="3614" y="1857"/>
                    </a:lnTo>
                    <a:lnTo>
                      <a:pt x="3611" y="1794"/>
                    </a:lnTo>
                    <a:lnTo>
                      <a:pt x="3605" y="1729"/>
                    </a:lnTo>
                    <a:lnTo>
                      <a:pt x="3600" y="1660"/>
                    </a:lnTo>
                    <a:lnTo>
                      <a:pt x="3585" y="1589"/>
                    </a:lnTo>
                    <a:lnTo>
                      <a:pt x="3571" y="1512"/>
                    </a:lnTo>
                    <a:lnTo>
                      <a:pt x="3550" y="1436"/>
                    </a:lnTo>
                    <a:lnTo>
                      <a:pt x="3523" y="1362"/>
                    </a:lnTo>
                    <a:lnTo>
                      <a:pt x="3491" y="1285"/>
                    </a:lnTo>
                    <a:lnTo>
                      <a:pt x="3474" y="1250"/>
                    </a:lnTo>
                    <a:lnTo>
                      <a:pt x="3453" y="1212"/>
                    </a:lnTo>
                    <a:lnTo>
                      <a:pt x="3432" y="1177"/>
                    </a:lnTo>
                    <a:lnTo>
                      <a:pt x="3409" y="1145"/>
                    </a:lnTo>
                    <a:lnTo>
                      <a:pt x="3432" y="1150"/>
                    </a:lnTo>
                    <a:lnTo>
                      <a:pt x="3459" y="1159"/>
                    </a:lnTo>
                    <a:lnTo>
                      <a:pt x="3494" y="1174"/>
                    </a:lnTo>
                    <a:lnTo>
                      <a:pt x="3536" y="1200"/>
                    </a:lnTo>
                    <a:lnTo>
                      <a:pt x="3556" y="1217"/>
                    </a:lnTo>
                    <a:lnTo>
                      <a:pt x="3576" y="1239"/>
                    </a:lnTo>
                    <a:lnTo>
                      <a:pt x="3600" y="1262"/>
                    </a:lnTo>
                    <a:lnTo>
                      <a:pt x="3624" y="1288"/>
                    </a:lnTo>
                    <a:lnTo>
                      <a:pt x="3644" y="1321"/>
                    </a:lnTo>
                    <a:lnTo>
                      <a:pt x="3668" y="1356"/>
                    </a:lnTo>
                    <a:lnTo>
                      <a:pt x="3665" y="1333"/>
                    </a:lnTo>
                    <a:lnTo>
                      <a:pt x="3653" y="1274"/>
                    </a:lnTo>
                    <a:lnTo>
                      <a:pt x="3644" y="1233"/>
                    </a:lnTo>
                    <a:lnTo>
                      <a:pt x="3630" y="1185"/>
                    </a:lnTo>
                    <a:lnTo>
                      <a:pt x="3608" y="1136"/>
                    </a:lnTo>
                    <a:lnTo>
                      <a:pt x="3582" y="1083"/>
                    </a:lnTo>
                    <a:lnTo>
                      <a:pt x="3553" y="1026"/>
                    </a:lnTo>
                    <a:lnTo>
                      <a:pt x="3514" y="971"/>
                    </a:lnTo>
                    <a:lnTo>
                      <a:pt x="3491" y="944"/>
                    </a:lnTo>
                    <a:lnTo>
                      <a:pt x="3468" y="915"/>
                    </a:lnTo>
                    <a:lnTo>
                      <a:pt x="3441" y="889"/>
                    </a:lnTo>
                    <a:lnTo>
                      <a:pt x="3414" y="861"/>
                    </a:lnTo>
                    <a:lnTo>
                      <a:pt x="3385" y="838"/>
                    </a:lnTo>
                    <a:lnTo>
                      <a:pt x="3352" y="812"/>
                    </a:lnTo>
                    <a:lnTo>
                      <a:pt x="3317" y="792"/>
                    </a:lnTo>
                    <a:lnTo>
                      <a:pt x="3280" y="767"/>
                    </a:lnTo>
                    <a:lnTo>
                      <a:pt x="3238" y="747"/>
                    </a:lnTo>
                    <a:lnTo>
                      <a:pt x="3197" y="729"/>
                    </a:lnTo>
                    <a:lnTo>
                      <a:pt x="3150" y="712"/>
                    </a:lnTo>
                    <a:lnTo>
                      <a:pt x="3102" y="698"/>
                    </a:lnTo>
                    <a:lnTo>
                      <a:pt x="3115" y="691"/>
                    </a:lnTo>
                    <a:lnTo>
                      <a:pt x="3129" y="685"/>
                    </a:lnTo>
                    <a:lnTo>
                      <a:pt x="3150" y="682"/>
                    </a:lnTo>
                    <a:lnTo>
                      <a:pt x="3176" y="676"/>
                    </a:lnTo>
                    <a:lnTo>
                      <a:pt x="3212" y="676"/>
                    </a:lnTo>
                    <a:lnTo>
                      <a:pt x="3252" y="679"/>
                    </a:lnTo>
                    <a:lnTo>
                      <a:pt x="3303" y="685"/>
                    </a:lnTo>
                    <a:lnTo>
                      <a:pt x="3288" y="664"/>
                    </a:lnTo>
                    <a:lnTo>
                      <a:pt x="3273" y="641"/>
                    </a:lnTo>
                    <a:lnTo>
                      <a:pt x="3250" y="612"/>
                    </a:lnTo>
                    <a:lnTo>
                      <a:pt x="3218" y="579"/>
                    </a:lnTo>
                    <a:lnTo>
                      <a:pt x="3179" y="541"/>
                    </a:lnTo>
                    <a:lnTo>
                      <a:pt x="3135" y="503"/>
                    </a:lnTo>
                    <a:lnTo>
                      <a:pt x="3082" y="462"/>
                    </a:lnTo>
                    <a:lnTo>
                      <a:pt x="3020" y="426"/>
                    </a:lnTo>
                    <a:lnTo>
                      <a:pt x="2953" y="391"/>
                    </a:lnTo>
                    <a:lnTo>
                      <a:pt x="2914" y="374"/>
                    </a:lnTo>
                    <a:lnTo>
                      <a:pt x="2876" y="359"/>
                    </a:lnTo>
                    <a:lnTo>
                      <a:pt x="2834" y="346"/>
                    </a:lnTo>
                    <a:lnTo>
                      <a:pt x="2794" y="335"/>
                    </a:lnTo>
                    <a:lnTo>
                      <a:pt x="2746" y="323"/>
                    </a:lnTo>
                    <a:lnTo>
                      <a:pt x="2700" y="317"/>
                    </a:lnTo>
                    <a:lnTo>
                      <a:pt x="2652" y="312"/>
                    </a:lnTo>
                    <a:lnTo>
                      <a:pt x="2599" y="309"/>
                    </a:lnTo>
                    <a:lnTo>
                      <a:pt x="2546" y="309"/>
                    </a:lnTo>
                    <a:lnTo>
                      <a:pt x="2490" y="312"/>
                    </a:lnTo>
                    <a:lnTo>
                      <a:pt x="2434" y="317"/>
                    </a:lnTo>
                    <a:lnTo>
                      <a:pt x="2376" y="326"/>
                    </a:lnTo>
                    <a:close/>
                  </a:path>
                </a:pathLst>
              </a:custGeom>
              <a:solidFill>
                <a:srgbClr val="6D3D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03" name="任意多边形 80996">
                <a:extLst>
                  <a:ext uri="{FF2B5EF4-FFF2-40B4-BE49-F238E27FC236}">
                    <a16:creationId xmlns:a16="http://schemas.microsoft.com/office/drawing/2014/main" xmlns="" id="{1590924E-3AE7-4887-BD5D-FE8F3CD6D4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1" y="2351"/>
                <a:ext cx="181" cy="50"/>
              </a:xfrm>
              <a:custGeom>
                <a:avLst/>
                <a:gdLst>
                  <a:gd name="T0" fmla="*/ 2 w 2710"/>
                  <a:gd name="T1" fmla="*/ 0 h 742"/>
                  <a:gd name="T2" fmla="*/ 2 w 2710"/>
                  <a:gd name="T3" fmla="*/ 0 h 742"/>
                  <a:gd name="T4" fmla="*/ 2 w 2710"/>
                  <a:gd name="T5" fmla="*/ 0 h 742"/>
                  <a:gd name="T6" fmla="*/ 3 w 2710"/>
                  <a:gd name="T7" fmla="*/ 0 h 742"/>
                  <a:gd name="T8" fmla="*/ 3 w 2710"/>
                  <a:gd name="T9" fmla="*/ 0 h 742"/>
                  <a:gd name="T10" fmla="*/ 2 w 2710"/>
                  <a:gd name="T11" fmla="*/ 0 h 742"/>
                  <a:gd name="T12" fmla="*/ 2 w 2710"/>
                  <a:gd name="T13" fmla="*/ 0 h 742"/>
                  <a:gd name="T14" fmla="*/ 3 w 2710"/>
                  <a:gd name="T15" fmla="*/ 0 h 742"/>
                  <a:gd name="T16" fmla="*/ 3 w 2710"/>
                  <a:gd name="T17" fmla="*/ 1 h 742"/>
                  <a:gd name="T18" fmla="*/ 3 w 2710"/>
                  <a:gd name="T19" fmla="*/ 1 h 742"/>
                  <a:gd name="T20" fmla="*/ 4 w 2710"/>
                  <a:gd name="T21" fmla="*/ 1 h 742"/>
                  <a:gd name="T22" fmla="*/ 5 w 2710"/>
                  <a:gd name="T23" fmla="*/ 2 h 742"/>
                  <a:gd name="T24" fmla="*/ 6 w 2710"/>
                  <a:gd name="T25" fmla="*/ 2 h 742"/>
                  <a:gd name="T26" fmla="*/ 7 w 2710"/>
                  <a:gd name="T27" fmla="*/ 2 h 742"/>
                  <a:gd name="T28" fmla="*/ 8 w 2710"/>
                  <a:gd name="T29" fmla="*/ 2 h 742"/>
                  <a:gd name="T30" fmla="*/ 8 w 2710"/>
                  <a:gd name="T31" fmla="*/ 2 h 742"/>
                  <a:gd name="T32" fmla="*/ 9 w 2710"/>
                  <a:gd name="T33" fmla="*/ 3 h 742"/>
                  <a:gd name="T34" fmla="*/ 10 w 2710"/>
                  <a:gd name="T35" fmla="*/ 3 h 742"/>
                  <a:gd name="T36" fmla="*/ 10 w 2710"/>
                  <a:gd name="T37" fmla="*/ 2 h 742"/>
                  <a:gd name="T38" fmla="*/ 10 w 2710"/>
                  <a:gd name="T39" fmla="*/ 2 h 742"/>
                  <a:gd name="T40" fmla="*/ 11 w 2710"/>
                  <a:gd name="T41" fmla="*/ 2 h 742"/>
                  <a:gd name="T42" fmla="*/ 11 w 2710"/>
                  <a:gd name="T43" fmla="*/ 2 h 742"/>
                  <a:gd name="T44" fmla="*/ 11 w 2710"/>
                  <a:gd name="T45" fmla="*/ 2 h 742"/>
                  <a:gd name="T46" fmla="*/ 11 w 2710"/>
                  <a:gd name="T47" fmla="*/ 3 h 742"/>
                  <a:gd name="T48" fmla="*/ 12 w 2710"/>
                  <a:gd name="T49" fmla="*/ 3 h 742"/>
                  <a:gd name="T50" fmla="*/ 12 w 2710"/>
                  <a:gd name="T51" fmla="*/ 3 h 742"/>
                  <a:gd name="T52" fmla="*/ 12 w 2710"/>
                  <a:gd name="T53" fmla="*/ 3 h 742"/>
                  <a:gd name="T54" fmla="*/ 12 w 2710"/>
                  <a:gd name="T55" fmla="*/ 3 h 742"/>
                  <a:gd name="T56" fmla="*/ 12 w 2710"/>
                  <a:gd name="T57" fmla="*/ 3 h 742"/>
                  <a:gd name="T58" fmla="*/ 11 w 2710"/>
                  <a:gd name="T59" fmla="*/ 3 h 742"/>
                  <a:gd name="T60" fmla="*/ 10 w 2710"/>
                  <a:gd name="T61" fmla="*/ 3 h 742"/>
                  <a:gd name="T62" fmla="*/ 9 w 2710"/>
                  <a:gd name="T63" fmla="*/ 3 h 742"/>
                  <a:gd name="T64" fmla="*/ 8 w 2710"/>
                  <a:gd name="T65" fmla="*/ 3 h 742"/>
                  <a:gd name="T66" fmla="*/ 7 w 2710"/>
                  <a:gd name="T67" fmla="*/ 3 h 742"/>
                  <a:gd name="T68" fmla="*/ 6 w 2710"/>
                  <a:gd name="T69" fmla="*/ 3 h 742"/>
                  <a:gd name="T70" fmla="*/ 4 w 2710"/>
                  <a:gd name="T71" fmla="*/ 2 h 742"/>
                  <a:gd name="T72" fmla="*/ 4 w 2710"/>
                  <a:gd name="T73" fmla="*/ 2 h 742"/>
                  <a:gd name="T74" fmla="*/ 3 w 2710"/>
                  <a:gd name="T75" fmla="*/ 2 h 742"/>
                  <a:gd name="T76" fmla="*/ 2 w 2710"/>
                  <a:gd name="T77" fmla="*/ 2 h 742"/>
                  <a:gd name="T78" fmla="*/ 2 w 2710"/>
                  <a:gd name="T79" fmla="*/ 1 h 742"/>
                  <a:gd name="T80" fmla="*/ 1 w 2710"/>
                  <a:gd name="T81" fmla="*/ 1 h 742"/>
                  <a:gd name="T82" fmla="*/ 1 w 2710"/>
                  <a:gd name="T83" fmla="*/ 1 h 742"/>
                  <a:gd name="T84" fmla="*/ 0 w 2710"/>
                  <a:gd name="T85" fmla="*/ 1 h 742"/>
                  <a:gd name="T86" fmla="*/ 0 w 2710"/>
                  <a:gd name="T87" fmla="*/ 1 h 742"/>
                  <a:gd name="T88" fmla="*/ 0 w 2710"/>
                  <a:gd name="T89" fmla="*/ 1 h 742"/>
                  <a:gd name="T90" fmla="*/ 0 w 2710"/>
                  <a:gd name="T91" fmla="*/ 1 h 742"/>
                  <a:gd name="T92" fmla="*/ 0 w 2710"/>
                  <a:gd name="T93" fmla="*/ 1 h 742"/>
                  <a:gd name="T94" fmla="*/ 0 w 2710"/>
                  <a:gd name="T95" fmla="*/ 1 h 742"/>
                  <a:gd name="T96" fmla="*/ 1 w 2710"/>
                  <a:gd name="T97" fmla="*/ 1 h 742"/>
                  <a:gd name="T98" fmla="*/ 1 w 2710"/>
                  <a:gd name="T99" fmla="*/ 0 h 74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710"/>
                  <a:gd name="T151" fmla="*/ 0 h 742"/>
                  <a:gd name="T152" fmla="*/ 2710 w 2710"/>
                  <a:gd name="T153" fmla="*/ 742 h 74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710" h="742">
                    <a:moveTo>
                      <a:pt x="270" y="71"/>
                    </a:moveTo>
                    <a:lnTo>
                      <a:pt x="363" y="39"/>
                    </a:lnTo>
                    <a:lnTo>
                      <a:pt x="421" y="21"/>
                    </a:lnTo>
                    <a:lnTo>
                      <a:pt x="477" y="6"/>
                    </a:lnTo>
                    <a:lnTo>
                      <a:pt x="524" y="0"/>
                    </a:lnTo>
                    <a:lnTo>
                      <a:pt x="542" y="0"/>
                    </a:lnTo>
                    <a:lnTo>
                      <a:pt x="557" y="0"/>
                    </a:lnTo>
                    <a:lnTo>
                      <a:pt x="565" y="6"/>
                    </a:lnTo>
                    <a:lnTo>
                      <a:pt x="565" y="12"/>
                    </a:lnTo>
                    <a:lnTo>
                      <a:pt x="568" y="18"/>
                    </a:lnTo>
                    <a:lnTo>
                      <a:pt x="562" y="30"/>
                    </a:lnTo>
                    <a:lnTo>
                      <a:pt x="551" y="48"/>
                    </a:lnTo>
                    <a:lnTo>
                      <a:pt x="548" y="59"/>
                    </a:lnTo>
                    <a:lnTo>
                      <a:pt x="548" y="71"/>
                    </a:lnTo>
                    <a:lnTo>
                      <a:pt x="554" y="83"/>
                    </a:lnTo>
                    <a:lnTo>
                      <a:pt x="562" y="97"/>
                    </a:lnTo>
                    <a:lnTo>
                      <a:pt x="577" y="113"/>
                    </a:lnTo>
                    <a:lnTo>
                      <a:pt x="597" y="127"/>
                    </a:lnTo>
                    <a:lnTo>
                      <a:pt x="648" y="159"/>
                    </a:lnTo>
                    <a:lnTo>
                      <a:pt x="713" y="194"/>
                    </a:lnTo>
                    <a:lnTo>
                      <a:pt x="789" y="233"/>
                    </a:lnTo>
                    <a:lnTo>
                      <a:pt x="878" y="268"/>
                    </a:lnTo>
                    <a:lnTo>
                      <a:pt x="975" y="307"/>
                    </a:lnTo>
                    <a:lnTo>
                      <a:pt x="1077" y="344"/>
                    </a:lnTo>
                    <a:lnTo>
                      <a:pt x="1183" y="383"/>
                    </a:lnTo>
                    <a:lnTo>
                      <a:pt x="1293" y="415"/>
                    </a:lnTo>
                    <a:lnTo>
                      <a:pt x="1404" y="447"/>
                    </a:lnTo>
                    <a:lnTo>
                      <a:pt x="1513" y="477"/>
                    </a:lnTo>
                    <a:lnTo>
                      <a:pt x="1616" y="504"/>
                    </a:lnTo>
                    <a:lnTo>
                      <a:pt x="1716" y="524"/>
                    </a:lnTo>
                    <a:lnTo>
                      <a:pt x="1811" y="541"/>
                    </a:lnTo>
                    <a:lnTo>
                      <a:pt x="1893" y="551"/>
                    </a:lnTo>
                    <a:lnTo>
                      <a:pt x="1967" y="560"/>
                    </a:lnTo>
                    <a:lnTo>
                      <a:pt x="2031" y="563"/>
                    </a:lnTo>
                    <a:lnTo>
                      <a:pt x="2087" y="560"/>
                    </a:lnTo>
                    <a:lnTo>
                      <a:pt x="2137" y="557"/>
                    </a:lnTo>
                    <a:lnTo>
                      <a:pt x="2181" y="554"/>
                    </a:lnTo>
                    <a:lnTo>
                      <a:pt x="2217" y="544"/>
                    </a:lnTo>
                    <a:lnTo>
                      <a:pt x="2252" y="538"/>
                    </a:lnTo>
                    <a:lnTo>
                      <a:pt x="2305" y="524"/>
                    </a:lnTo>
                    <a:lnTo>
                      <a:pt x="2352" y="512"/>
                    </a:lnTo>
                    <a:lnTo>
                      <a:pt x="2372" y="509"/>
                    </a:lnTo>
                    <a:lnTo>
                      <a:pt x="2396" y="506"/>
                    </a:lnTo>
                    <a:lnTo>
                      <a:pt x="2420" y="509"/>
                    </a:lnTo>
                    <a:lnTo>
                      <a:pt x="2443" y="518"/>
                    </a:lnTo>
                    <a:lnTo>
                      <a:pt x="2473" y="527"/>
                    </a:lnTo>
                    <a:lnTo>
                      <a:pt x="2499" y="541"/>
                    </a:lnTo>
                    <a:lnTo>
                      <a:pt x="2555" y="571"/>
                    </a:lnTo>
                    <a:lnTo>
                      <a:pt x="2605" y="609"/>
                    </a:lnTo>
                    <a:lnTo>
                      <a:pt x="2652" y="648"/>
                    </a:lnTo>
                    <a:lnTo>
                      <a:pt x="2687" y="683"/>
                    </a:lnTo>
                    <a:lnTo>
                      <a:pt x="2699" y="697"/>
                    </a:lnTo>
                    <a:lnTo>
                      <a:pt x="2708" y="712"/>
                    </a:lnTo>
                    <a:lnTo>
                      <a:pt x="2710" y="725"/>
                    </a:lnTo>
                    <a:lnTo>
                      <a:pt x="2710" y="733"/>
                    </a:lnTo>
                    <a:lnTo>
                      <a:pt x="2702" y="739"/>
                    </a:lnTo>
                    <a:lnTo>
                      <a:pt x="2690" y="742"/>
                    </a:lnTo>
                    <a:lnTo>
                      <a:pt x="2649" y="736"/>
                    </a:lnTo>
                    <a:lnTo>
                      <a:pt x="2587" y="728"/>
                    </a:lnTo>
                    <a:lnTo>
                      <a:pt x="2417" y="700"/>
                    </a:lnTo>
                    <a:lnTo>
                      <a:pt x="2314" y="686"/>
                    </a:lnTo>
                    <a:lnTo>
                      <a:pt x="2204" y="671"/>
                    </a:lnTo>
                    <a:lnTo>
                      <a:pt x="2090" y="663"/>
                    </a:lnTo>
                    <a:lnTo>
                      <a:pt x="1975" y="660"/>
                    </a:lnTo>
                    <a:lnTo>
                      <a:pt x="1910" y="657"/>
                    </a:lnTo>
                    <a:lnTo>
                      <a:pt x="1840" y="654"/>
                    </a:lnTo>
                    <a:lnTo>
                      <a:pt x="1757" y="645"/>
                    </a:lnTo>
                    <a:lnTo>
                      <a:pt x="1672" y="635"/>
                    </a:lnTo>
                    <a:lnTo>
                      <a:pt x="1481" y="612"/>
                    </a:lnTo>
                    <a:lnTo>
                      <a:pt x="1283" y="580"/>
                    </a:lnTo>
                    <a:lnTo>
                      <a:pt x="1086" y="541"/>
                    </a:lnTo>
                    <a:lnTo>
                      <a:pt x="992" y="521"/>
                    </a:lnTo>
                    <a:lnTo>
                      <a:pt x="904" y="501"/>
                    </a:lnTo>
                    <a:lnTo>
                      <a:pt x="824" y="477"/>
                    </a:lnTo>
                    <a:lnTo>
                      <a:pt x="751" y="456"/>
                    </a:lnTo>
                    <a:lnTo>
                      <a:pt x="686" y="433"/>
                    </a:lnTo>
                    <a:lnTo>
                      <a:pt x="633" y="412"/>
                    </a:lnTo>
                    <a:lnTo>
                      <a:pt x="480" y="339"/>
                    </a:lnTo>
                    <a:lnTo>
                      <a:pt x="421" y="312"/>
                    </a:lnTo>
                    <a:lnTo>
                      <a:pt x="374" y="292"/>
                    </a:lnTo>
                    <a:lnTo>
                      <a:pt x="330" y="277"/>
                    </a:lnTo>
                    <a:lnTo>
                      <a:pt x="286" y="265"/>
                    </a:lnTo>
                    <a:lnTo>
                      <a:pt x="244" y="262"/>
                    </a:lnTo>
                    <a:lnTo>
                      <a:pt x="201" y="259"/>
                    </a:lnTo>
                    <a:lnTo>
                      <a:pt x="144" y="259"/>
                    </a:lnTo>
                    <a:lnTo>
                      <a:pt x="88" y="256"/>
                    </a:lnTo>
                    <a:lnTo>
                      <a:pt x="62" y="253"/>
                    </a:lnTo>
                    <a:lnTo>
                      <a:pt x="39" y="250"/>
                    </a:lnTo>
                    <a:lnTo>
                      <a:pt x="17" y="245"/>
                    </a:lnTo>
                    <a:lnTo>
                      <a:pt x="6" y="236"/>
                    </a:lnTo>
                    <a:lnTo>
                      <a:pt x="0" y="230"/>
                    </a:lnTo>
                    <a:lnTo>
                      <a:pt x="0" y="227"/>
                    </a:lnTo>
                    <a:lnTo>
                      <a:pt x="0" y="221"/>
                    </a:lnTo>
                    <a:lnTo>
                      <a:pt x="3" y="213"/>
                    </a:lnTo>
                    <a:lnTo>
                      <a:pt x="14" y="197"/>
                    </a:lnTo>
                    <a:lnTo>
                      <a:pt x="39" y="180"/>
                    </a:lnTo>
                    <a:lnTo>
                      <a:pt x="74" y="159"/>
                    </a:lnTo>
                    <a:lnTo>
                      <a:pt x="124" y="133"/>
                    </a:lnTo>
                    <a:lnTo>
                      <a:pt x="188" y="103"/>
                    </a:lnTo>
                    <a:lnTo>
                      <a:pt x="270" y="71"/>
                    </a:lnTo>
                    <a:close/>
                  </a:path>
                </a:pathLst>
              </a:custGeom>
              <a:solidFill>
                <a:srgbClr val="7D44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04" name="任意多边形 80997">
                <a:extLst>
                  <a:ext uri="{FF2B5EF4-FFF2-40B4-BE49-F238E27FC236}">
                    <a16:creationId xmlns:a16="http://schemas.microsoft.com/office/drawing/2014/main" xmlns="" id="{1F3D7436-FF62-43E3-B126-37FF7B5E9C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5" y="2617"/>
                <a:ext cx="255" cy="281"/>
              </a:xfrm>
              <a:custGeom>
                <a:avLst/>
                <a:gdLst>
                  <a:gd name="T0" fmla="*/ 14 w 3823"/>
                  <a:gd name="T1" fmla="*/ 1 h 4210"/>
                  <a:gd name="T2" fmla="*/ 15 w 3823"/>
                  <a:gd name="T3" fmla="*/ 1 h 4210"/>
                  <a:gd name="T4" fmla="*/ 15 w 3823"/>
                  <a:gd name="T5" fmla="*/ 2 h 4210"/>
                  <a:gd name="T6" fmla="*/ 15 w 3823"/>
                  <a:gd name="T7" fmla="*/ 2 h 4210"/>
                  <a:gd name="T8" fmla="*/ 16 w 3823"/>
                  <a:gd name="T9" fmla="*/ 3 h 4210"/>
                  <a:gd name="T10" fmla="*/ 16 w 3823"/>
                  <a:gd name="T11" fmla="*/ 3 h 4210"/>
                  <a:gd name="T12" fmla="*/ 16 w 3823"/>
                  <a:gd name="T13" fmla="*/ 4 h 4210"/>
                  <a:gd name="T14" fmla="*/ 16 w 3823"/>
                  <a:gd name="T15" fmla="*/ 6 h 4210"/>
                  <a:gd name="T16" fmla="*/ 17 w 3823"/>
                  <a:gd name="T17" fmla="*/ 11 h 4210"/>
                  <a:gd name="T18" fmla="*/ 17 w 3823"/>
                  <a:gd name="T19" fmla="*/ 15 h 4210"/>
                  <a:gd name="T20" fmla="*/ 16 w 3823"/>
                  <a:gd name="T21" fmla="*/ 16 h 4210"/>
                  <a:gd name="T22" fmla="*/ 16 w 3823"/>
                  <a:gd name="T23" fmla="*/ 16 h 4210"/>
                  <a:gd name="T24" fmla="*/ 15 w 3823"/>
                  <a:gd name="T25" fmla="*/ 16 h 4210"/>
                  <a:gd name="T26" fmla="*/ 14 w 3823"/>
                  <a:gd name="T27" fmla="*/ 15 h 4210"/>
                  <a:gd name="T28" fmla="*/ 14 w 3823"/>
                  <a:gd name="T29" fmla="*/ 18 h 4210"/>
                  <a:gd name="T30" fmla="*/ 13 w 3823"/>
                  <a:gd name="T31" fmla="*/ 18 h 4210"/>
                  <a:gd name="T32" fmla="*/ 12 w 3823"/>
                  <a:gd name="T33" fmla="*/ 19 h 4210"/>
                  <a:gd name="T34" fmla="*/ 11 w 3823"/>
                  <a:gd name="T35" fmla="*/ 19 h 4210"/>
                  <a:gd name="T36" fmla="*/ 9 w 3823"/>
                  <a:gd name="T37" fmla="*/ 19 h 4210"/>
                  <a:gd name="T38" fmla="*/ 7 w 3823"/>
                  <a:gd name="T39" fmla="*/ 19 h 4210"/>
                  <a:gd name="T40" fmla="*/ 6 w 3823"/>
                  <a:gd name="T41" fmla="*/ 19 h 4210"/>
                  <a:gd name="T42" fmla="*/ 4 w 3823"/>
                  <a:gd name="T43" fmla="*/ 19 h 4210"/>
                  <a:gd name="T44" fmla="*/ 3 w 3823"/>
                  <a:gd name="T45" fmla="*/ 18 h 4210"/>
                  <a:gd name="T46" fmla="*/ 3 w 3823"/>
                  <a:gd name="T47" fmla="*/ 15 h 4210"/>
                  <a:gd name="T48" fmla="*/ 2 w 3823"/>
                  <a:gd name="T49" fmla="*/ 15 h 4210"/>
                  <a:gd name="T50" fmla="*/ 2 w 3823"/>
                  <a:gd name="T51" fmla="*/ 16 h 4210"/>
                  <a:gd name="T52" fmla="*/ 1 w 3823"/>
                  <a:gd name="T53" fmla="*/ 15 h 4210"/>
                  <a:gd name="T54" fmla="*/ 0 w 3823"/>
                  <a:gd name="T55" fmla="*/ 15 h 4210"/>
                  <a:gd name="T56" fmla="*/ 0 w 3823"/>
                  <a:gd name="T57" fmla="*/ 15 h 4210"/>
                  <a:gd name="T58" fmla="*/ 0 w 3823"/>
                  <a:gd name="T59" fmla="*/ 13 h 4210"/>
                  <a:gd name="T60" fmla="*/ 0 w 3823"/>
                  <a:gd name="T61" fmla="*/ 8 h 4210"/>
                  <a:gd name="T62" fmla="*/ 1 w 3823"/>
                  <a:gd name="T63" fmla="*/ 5 h 4210"/>
                  <a:gd name="T64" fmla="*/ 1 w 3823"/>
                  <a:gd name="T65" fmla="*/ 4 h 4210"/>
                  <a:gd name="T66" fmla="*/ 1 w 3823"/>
                  <a:gd name="T67" fmla="*/ 3 h 4210"/>
                  <a:gd name="T68" fmla="*/ 2 w 3823"/>
                  <a:gd name="T69" fmla="*/ 2 h 4210"/>
                  <a:gd name="T70" fmla="*/ 2 w 3823"/>
                  <a:gd name="T71" fmla="*/ 1 h 4210"/>
                  <a:gd name="T72" fmla="*/ 3 w 3823"/>
                  <a:gd name="T73" fmla="*/ 1 h 4210"/>
                  <a:gd name="T74" fmla="*/ 4 w 3823"/>
                  <a:gd name="T75" fmla="*/ 1 h 4210"/>
                  <a:gd name="T76" fmla="*/ 5 w 3823"/>
                  <a:gd name="T77" fmla="*/ 0 h 4210"/>
                  <a:gd name="T78" fmla="*/ 6 w 3823"/>
                  <a:gd name="T79" fmla="*/ 0 h 4210"/>
                  <a:gd name="T80" fmla="*/ 6 w 3823"/>
                  <a:gd name="T81" fmla="*/ 0 h 4210"/>
                  <a:gd name="T82" fmla="*/ 6 w 3823"/>
                  <a:gd name="T83" fmla="*/ 1 h 4210"/>
                  <a:gd name="T84" fmla="*/ 6 w 3823"/>
                  <a:gd name="T85" fmla="*/ 2 h 4210"/>
                  <a:gd name="T86" fmla="*/ 7 w 3823"/>
                  <a:gd name="T87" fmla="*/ 6 h 4210"/>
                  <a:gd name="T88" fmla="*/ 8 w 3823"/>
                  <a:gd name="T89" fmla="*/ 11 h 4210"/>
                  <a:gd name="T90" fmla="*/ 9 w 3823"/>
                  <a:gd name="T91" fmla="*/ 5 h 4210"/>
                  <a:gd name="T92" fmla="*/ 10 w 3823"/>
                  <a:gd name="T93" fmla="*/ 1 h 4210"/>
                  <a:gd name="T94" fmla="*/ 10 w 3823"/>
                  <a:gd name="T95" fmla="*/ 0 h 4210"/>
                  <a:gd name="T96" fmla="*/ 11 w 3823"/>
                  <a:gd name="T97" fmla="*/ 0 h 4210"/>
                  <a:gd name="T98" fmla="*/ 11 w 3823"/>
                  <a:gd name="T99" fmla="*/ 0 h 4210"/>
                  <a:gd name="T100" fmla="*/ 13 w 3823"/>
                  <a:gd name="T101" fmla="*/ 1 h 4210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3823"/>
                  <a:gd name="T154" fmla="*/ 0 h 4210"/>
                  <a:gd name="T155" fmla="*/ 3823 w 3823"/>
                  <a:gd name="T156" fmla="*/ 4210 h 4210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3823" h="4210">
                    <a:moveTo>
                      <a:pt x="3017" y="203"/>
                    </a:moveTo>
                    <a:lnTo>
                      <a:pt x="3071" y="223"/>
                    </a:lnTo>
                    <a:lnTo>
                      <a:pt x="3126" y="245"/>
                    </a:lnTo>
                    <a:lnTo>
                      <a:pt x="3226" y="280"/>
                    </a:lnTo>
                    <a:lnTo>
                      <a:pt x="3274" y="300"/>
                    </a:lnTo>
                    <a:lnTo>
                      <a:pt x="3320" y="327"/>
                    </a:lnTo>
                    <a:lnTo>
                      <a:pt x="3365" y="356"/>
                    </a:lnTo>
                    <a:lnTo>
                      <a:pt x="3385" y="374"/>
                    </a:lnTo>
                    <a:lnTo>
                      <a:pt x="3405" y="394"/>
                    </a:lnTo>
                    <a:lnTo>
                      <a:pt x="3424" y="415"/>
                    </a:lnTo>
                    <a:lnTo>
                      <a:pt x="3444" y="439"/>
                    </a:lnTo>
                    <a:lnTo>
                      <a:pt x="3462" y="465"/>
                    </a:lnTo>
                    <a:lnTo>
                      <a:pt x="3479" y="494"/>
                    </a:lnTo>
                    <a:lnTo>
                      <a:pt x="3498" y="527"/>
                    </a:lnTo>
                    <a:lnTo>
                      <a:pt x="3515" y="565"/>
                    </a:lnTo>
                    <a:lnTo>
                      <a:pt x="3530" y="603"/>
                    </a:lnTo>
                    <a:lnTo>
                      <a:pt x="3547" y="644"/>
                    </a:lnTo>
                    <a:lnTo>
                      <a:pt x="3562" y="692"/>
                    </a:lnTo>
                    <a:lnTo>
                      <a:pt x="3577" y="741"/>
                    </a:lnTo>
                    <a:lnTo>
                      <a:pt x="3603" y="857"/>
                    </a:lnTo>
                    <a:lnTo>
                      <a:pt x="3627" y="989"/>
                    </a:lnTo>
                    <a:lnTo>
                      <a:pt x="3647" y="1139"/>
                    </a:lnTo>
                    <a:lnTo>
                      <a:pt x="3665" y="1285"/>
                    </a:lnTo>
                    <a:lnTo>
                      <a:pt x="3680" y="1447"/>
                    </a:lnTo>
                    <a:lnTo>
                      <a:pt x="3712" y="1809"/>
                    </a:lnTo>
                    <a:lnTo>
                      <a:pt x="3741" y="2189"/>
                    </a:lnTo>
                    <a:lnTo>
                      <a:pt x="3768" y="2565"/>
                    </a:lnTo>
                    <a:lnTo>
                      <a:pt x="3809" y="3183"/>
                    </a:lnTo>
                    <a:lnTo>
                      <a:pt x="3823" y="3439"/>
                    </a:lnTo>
                    <a:lnTo>
                      <a:pt x="3809" y="3445"/>
                    </a:lnTo>
                    <a:lnTo>
                      <a:pt x="3768" y="3460"/>
                    </a:lnTo>
                    <a:lnTo>
                      <a:pt x="3700" y="3481"/>
                    </a:lnTo>
                    <a:lnTo>
                      <a:pt x="3660" y="3490"/>
                    </a:lnTo>
                    <a:lnTo>
                      <a:pt x="3612" y="3499"/>
                    </a:lnTo>
                    <a:lnTo>
                      <a:pt x="3559" y="3507"/>
                    </a:lnTo>
                    <a:lnTo>
                      <a:pt x="3500" y="3510"/>
                    </a:lnTo>
                    <a:lnTo>
                      <a:pt x="3441" y="3513"/>
                    </a:lnTo>
                    <a:lnTo>
                      <a:pt x="3373" y="3510"/>
                    </a:lnTo>
                    <a:lnTo>
                      <a:pt x="3306" y="3504"/>
                    </a:lnTo>
                    <a:lnTo>
                      <a:pt x="3232" y="3493"/>
                    </a:lnTo>
                    <a:lnTo>
                      <a:pt x="3159" y="3475"/>
                    </a:lnTo>
                    <a:lnTo>
                      <a:pt x="3080" y="3451"/>
                    </a:lnTo>
                    <a:lnTo>
                      <a:pt x="3100" y="3724"/>
                    </a:lnTo>
                    <a:lnTo>
                      <a:pt x="3114" y="3937"/>
                    </a:lnTo>
                    <a:lnTo>
                      <a:pt x="3120" y="4022"/>
                    </a:lnTo>
                    <a:lnTo>
                      <a:pt x="3120" y="4077"/>
                    </a:lnTo>
                    <a:lnTo>
                      <a:pt x="3035" y="4102"/>
                    </a:lnTo>
                    <a:lnTo>
                      <a:pt x="2935" y="4125"/>
                    </a:lnTo>
                    <a:lnTo>
                      <a:pt x="2805" y="4151"/>
                    </a:lnTo>
                    <a:lnTo>
                      <a:pt x="2728" y="4166"/>
                    </a:lnTo>
                    <a:lnTo>
                      <a:pt x="2646" y="4178"/>
                    </a:lnTo>
                    <a:lnTo>
                      <a:pt x="2561" y="4190"/>
                    </a:lnTo>
                    <a:lnTo>
                      <a:pt x="2470" y="4199"/>
                    </a:lnTo>
                    <a:lnTo>
                      <a:pt x="2375" y="4205"/>
                    </a:lnTo>
                    <a:lnTo>
                      <a:pt x="2278" y="4207"/>
                    </a:lnTo>
                    <a:lnTo>
                      <a:pt x="2179" y="4210"/>
                    </a:lnTo>
                    <a:lnTo>
                      <a:pt x="2076" y="4207"/>
                    </a:lnTo>
                    <a:lnTo>
                      <a:pt x="1914" y="3434"/>
                    </a:lnTo>
                    <a:lnTo>
                      <a:pt x="1781" y="4205"/>
                    </a:lnTo>
                    <a:lnTo>
                      <a:pt x="1646" y="4207"/>
                    </a:lnTo>
                    <a:lnTo>
                      <a:pt x="1502" y="4210"/>
                    </a:lnTo>
                    <a:lnTo>
                      <a:pt x="1331" y="4207"/>
                    </a:lnTo>
                    <a:lnTo>
                      <a:pt x="1240" y="4205"/>
                    </a:lnTo>
                    <a:lnTo>
                      <a:pt x="1149" y="4199"/>
                    </a:lnTo>
                    <a:lnTo>
                      <a:pt x="1057" y="4193"/>
                    </a:lnTo>
                    <a:lnTo>
                      <a:pt x="972" y="4184"/>
                    </a:lnTo>
                    <a:lnTo>
                      <a:pt x="893" y="4172"/>
                    </a:lnTo>
                    <a:lnTo>
                      <a:pt x="819" y="4157"/>
                    </a:lnTo>
                    <a:lnTo>
                      <a:pt x="760" y="4140"/>
                    </a:lnTo>
                    <a:lnTo>
                      <a:pt x="734" y="4128"/>
                    </a:lnTo>
                    <a:lnTo>
                      <a:pt x="709" y="4119"/>
                    </a:lnTo>
                    <a:lnTo>
                      <a:pt x="712" y="3439"/>
                    </a:lnTo>
                    <a:lnTo>
                      <a:pt x="689" y="3445"/>
                    </a:lnTo>
                    <a:lnTo>
                      <a:pt x="627" y="3457"/>
                    </a:lnTo>
                    <a:lnTo>
                      <a:pt x="533" y="3471"/>
                    </a:lnTo>
                    <a:lnTo>
                      <a:pt x="480" y="3478"/>
                    </a:lnTo>
                    <a:lnTo>
                      <a:pt x="421" y="3484"/>
                    </a:lnTo>
                    <a:lnTo>
                      <a:pt x="362" y="3484"/>
                    </a:lnTo>
                    <a:lnTo>
                      <a:pt x="301" y="3481"/>
                    </a:lnTo>
                    <a:lnTo>
                      <a:pt x="242" y="3475"/>
                    </a:lnTo>
                    <a:lnTo>
                      <a:pt x="183" y="3466"/>
                    </a:lnTo>
                    <a:lnTo>
                      <a:pt x="157" y="3457"/>
                    </a:lnTo>
                    <a:lnTo>
                      <a:pt x="130" y="3448"/>
                    </a:lnTo>
                    <a:lnTo>
                      <a:pt x="103" y="3436"/>
                    </a:lnTo>
                    <a:lnTo>
                      <a:pt x="80" y="3425"/>
                    </a:lnTo>
                    <a:lnTo>
                      <a:pt x="57" y="3410"/>
                    </a:lnTo>
                    <a:lnTo>
                      <a:pt x="35" y="3396"/>
                    </a:lnTo>
                    <a:lnTo>
                      <a:pt x="18" y="3377"/>
                    </a:lnTo>
                    <a:lnTo>
                      <a:pt x="0" y="3357"/>
                    </a:lnTo>
                    <a:lnTo>
                      <a:pt x="12" y="3021"/>
                    </a:lnTo>
                    <a:lnTo>
                      <a:pt x="27" y="2671"/>
                    </a:lnTo>
                    <a:lnTo>
                      <a:pt x="51" y="2251"/>
                    </a:lnTo>
                    <a:lnTo>
                      <a:pt x="77" y="1809"/>
                    </a:lnTo>
                    <a:lnTo>
                      <a:pt x="94" y="1592"/>
                    </a:lnTo>
                    <a:lnTo>
                      <a:pt x="112" y="1386"/>
                    </a:lnTo>
                    <a:lnTo>
                      <a:pt x="130" y="1197"/>
                    </a:lnTo>
                    <a:lnTo>
                      <a:pt x="151" y="1027"/>
                    </a:lnTo>
                    <a:lnTo>
                      <a:pt x="174" y="886"/>
                    </a:lnTo>
                    <a:lnTo>
                      <a:pt x="186" y="824"/>
                    </a:lnTo>
                    <a:lnTo>
                      <a:pt x="197" y="774"/>
                    </a:lnTo>
                    <a:lnTo>
                      <a:pt x="222" y="692"/>
                    </a:lnTo>
                    <a:lnTo>
                      <a:pt x="248" y="618"/>
                    </a:lnTo>
                    <a:lnTo>
                      <a:pt x="277" y="553"/>
                    </a:lnTo>
                    <a:lnTo>
                      <a:pt x="313" y="494"/>
                    </a:lnTo>
                    <a:lnTo>
                      <a:pt x="348" y="442"/>
                    </a:lnTo>
                    <a:lnTo>
                      <a:pt x="389" y="397"/>
                    </a:lnTo>
                    <a:lnTo>
                      <a:pt x="436" y="356"/>
                    </a:lnTo>
                    <a:lnTo>
                      <a:pt x="483" y="317"/>
                    </a:lnTo>
                    <a:lnTo>
                      <a:pt x="539" y="285"/>
                    </a:lnTo>
                    <a:lnTo>
                      <a:pt x="598" y="256"/>
                    </a:lnTo>
                    <a:lnTo>
                      <a:pt x="660" y="229"/>
                    </a:lnTo>
                    <a:lnTo>
                      <a:pt x="728" y="203"/>
                    </a:lnTo>
                    <a:lnTo>
                      <a:pt x="800" y="180"/>
                    </a:lnTo>
                    <a:lnTo>
                      <a:pt x="880" y="153"/>
                    </a:lnTo>
                    <a:lnTo>
                      <a:pt x="1055" y="106"/>
                    </a:lnTo>
                    <a:lnTo>
                      <a:pt x="1116" y="86"/>
                    </a:lnTo>
                    <a:lnTo>
                      <a:pt x="1146" y="77"/>
                    </a:lnTo>
                    <a:lnTo>
                      <a:pt x="1175" y="68"/>
                    </a:lnTo>
                    <a:lnTo>
                      <a:pt x="1207" y="62"/>
                    </a:lnTo>
                    <a:lnTo>
                      <a:pt x="1243" y="58"/>
                    </a:lnTo>
                    <a:lnTo>
                      <a:pt x="1280" y="58"/>
                    </a:lnTo>
                    <a:lnTo>
                      <a:pt x="1325" y="65"/>
                    </a:lnTo>
                    <a:lnTo>
                      <a:pt x="1331" y="68"/>
                    </a:lnTo>
                    <a:lnTo>
                      <a:pt x="1337" y="74"/>
                    </a:lnTo>
                    <a:lnTo>
                      <a:pt x="1348" y="97"/>
                    </a:lnTo>
                    <a:lnTo>
                      <a:pt x="1363" y="129"/>
                    </a:lnTo>
                    <a:lnTo>
                      <a:pt x="1380" y="174"/>
                    </a:lnTo>
                    <a:lnTo>
                      <a:pt x="1419" y="291"/>
                    </a:lnTo>
                    <a:lnTo>
                      <a:pt x="1460" y="444"/>
                    </a:lnTo>
                    <a:lnTo>
                      <a:pt x="1507" y="621"/>
                    </a:lnTo>
                    <a:lnTo>
                      <a:pt x="1554" y="821"/>
                    </a:lnTo>
                    <a:lnTo>
                      <a:pt x="1652" y="1247"/>
                    </a:lnTo>
                    <a:lnTo>
                      <a:pt x="1743" y="1677"/>
                    </a:lnTo>
                    <a:lnTo>
                      <a:pt x="1820" y="2048"/>
                    </a:lnTo>
                    <a:lnTo>
                      <a:pt x="1890" y="2412"/>
                    </a:lnTo>
                    <a:lnTo>
                      <a:pt x="1952" y="2039"/>
                    </a:lnTo>
                    <a:lnTo>
                      <a:pt x="2020" y="1657"/>
                    </a:lnTo>
                    <a:lnTo>
                      <a:pt x="2096" y="1216"/>
                    </a:lnTo>
                    <a:lnTo>
                      <a:pt x="2176" y="777"/>
                    </a:lnTo>
                    <a:lnTo>
                      <a:pt x="2249" y="388"/>
                    </a:lnTo>
                    <a:lnTo>
                      <a:pt x="2281" y="232"/>
                    </a:lnTo>
                    <a:lnTo>
                      <a:pt x="2310" y="112"/>
                    </a:lnTo>
                    <a:lnTo>
                      <a:pt x="2332" y="32"/>
                    </a:lnTo>
                    <a:lnTo>
                      <a:pt x="2341" y="12"/>
                    </a:lnTo>
                    <a:lnTo>
                      <a:pt x="2349" y="0"/>
                    </a:lnTo>
                    <a:lnTo>
                      <a:pt x="2367" y="0"/>
                    </a:lnTo>
                    <a:lnTo>
                      <a:pt x="2393" y="0"/>
                    </a:lnTo>
                    <a:lnTo>
                      <a:pt x="2426" y="6"/>
                    </a:lnTo>
                    <a:lnTo>
                      <a:pt x="2467" y="18"/>
                    </a:lnTo>
                    <a:lnTo>
                      <a:pt x="2564" y="44"/>
                    </a:lnTo>
                    <a:lnTo>
                      <a:pt x="2673" y="80"/>
                    </a:lnTo>
                    <a:lnTo>
                      <a:pt x="2782" y="115"/>
                    </a:lnTo>
                    <a:lnTo>
                      <a:pt x="2882" y="153"/>
                    </a:lnTo>
                    <a:lnTo>
                      <a:pt x="3017" y="203"/>
                    </a:lnTo>
                    <a:close/>
                  </a:path>
                </a:pathLst>
              </a:custGeom>
              <a:solidFill>
                <a:srgbClr val="2E2D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05" name="任意多边形 80998">
                <a:extLst>
                  <a:ext uri="{FF2B5EF4-FFF2-40B4-BE49-F238E27FC236}">
                    <a16:creationId xmlns:a16="http://schemas.microsoft.com/office/drawing/2014/main" xmlns="" id="{540B0767-2380-44BF-B216-7D1447C868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0" y="2635"/>
                <a:ext cx="59" cy="154"/>
              </a:xfrm>
              <a:custGeom>
                <a:avLst/>
                <a:gdLst>
                  <a:gd name="T0" fmla="*/ 1 w 885"/>
                  <a:gd name="T1" fmla="*/ 0 h 2300"/>
                  <a:gd name="T2" fmla="*/ 1 w 885"/>
                  <a:gd name="T3" fmla="*/ 0 h 2300"/>
                  <a:gd name="T4" fmla="*/ 1 w 885"/>
                  <a:gd name="T5" fmla="*/ 0 h 2300"/>
                  <a:gd name="T6" fmla="*/ 0 w 885"/>
                  <a:gd name="T7" fmla="*/ 1 h 2300"/>
                  <a:gd name="T8" fmla="*/ 0 w 885"/>
                  <a:gd name="T9" fmla="*/ 1 h 2300"/>
                  <a:gd name="T10" fmla="*/ 0 w 885"/>
                  <a:gd name="T11" fmla="*/ 3 h 2300"/>
                  <a:gd name="T12" fmla="*/ 0 w 885"/>
                  <a:gd name="T13" fmla="*/ 5 h 2300"/>
                  <a:gd name="T14" fmla="*/ 0 w 885"/>
                  <a:gd name="T15" fmla="*/ 5 h 2300"/>
                  <a:gd name="T16" fmla="*/ 0 w 885"/>
                  <a:gd name="T17" fmla="*/ 5 h 2300"/>
                  <a:gd name="T18" fmla="*/ 0 w 885"/>
                  <a:gd name="T19" fmla="*/ 5 h 2300"/>
                  <a:gd name="T20" fmla="*/ 0 w 885"/>
                  <a:gd name="T21" fmla="*/ 6 h 2300"/>
                  <a:gd name="T22" fmla="*/ 1 w 885"/>
                  <a:gd name="T23" fmla="*/ 6 h 2300"/>
                  <a:gd name="T24" fmla="*/ 2 w 885"/>
                  <a:gd name="T25" fmla="*/ 6 h 2300"/>
                  <a:gd name="T26" fmla="*/ 2 w 885"/>
                  <a:gd name="T27" fmla="*/ 6 h 2300"/>
                  <a:gd name="T28" fmla="*/ 2 w 885"/>
                  <a:gd name="T29" fmla="*/ 6 h 2300"/>
                  <a:gd name="T30" fmla="*/ 2 w 885"/>
                  <a:gd name="T31" fmla="*/ 6 h 2300"/>
                  <a:gd name="T32" fmla="*/ 2 w 885"/>
                  <a:gd name="T33" fmla="*/ 7 h 2300"/>
                  <a:gd name="T34" fmla="*/ 2 w 885"/>
                  <a:gd name="T35" fmla="*/ 7 h 2300"/>
                  <a:gd name="T36" fmla="*/ 1 w 885"/>
                  <a:gd name="T37" fmla="*/ 8 h 2300"/>
                  <a:gd name="T38" fmla="*/ 1 w 885"/>
                  <a:gd name="T39" fmla="*/ 8 h 2300"/>
                  <a:gd name="T40" fmla="*/ 1 w 885"/>
                  <a:gd name="T41" fmla="*/ 9 h 2300"/>
                  <a:gd name="T42" fmla="*/ 2 w 885"/>
                  <a:gd name="T43" fmla="*/ 9 h 2300"/>
                  <a:gd name="T44" fmla="*/ 2 w 885"/>
                  <a:gd name="T45" fmla="*/ 9 h 2300"/>
                  <a:gd name="T46" fmla="*/ 3 w 885"/>
                  <a:gd name="T47" fmla="*/ 10 h 2300"/>
                  <a:gd name="T48" fmla="*/ 4 w 885"/>
                  <a:gd name="T49" fmla="*/ 10 h 2300"/>
                  <a:gd name="T50" fmla="*/ 4 w 885"/>
                  <a:gd name="T51" fmla="*/ 10 h 2300"/>
                  <a:gd name="T52" fmla="*/ 4 w 885"/>
                  <a:gd name="T53" fmla="*/ 10 h 2300"/>
                  <a:gd name="T54" fmla="*/ 4 w 885"/>
                  <a:gd name="T55" fmla="*/ 10 h 2300"/>
                  <a:gd name="T56" fmla="*/ 4 w 885"/>
                  <a:gd name="T57" fmla="*/ 10 h 2300"/>
                  <a:gd name="T58" fmla="*/ 4 w 885"/>
                  <a:gd name="T59" fmla="*/ 10 h 2300"/>
                  <a:gd name="T60" fmla="*/ 3 w 885"/>
                  <a:gd name="T61" fmla="*/ 9 h 2300"/>
                  <a:gd name="T62" fmla="*/ 3 w 885"/>
                  <a:gd name="T63" fmla="*/ 9 h 2300"/>
                  <a:gd name="T64" fmla="*/ 3 w 885"/>
                  <a:gd name="T65" fmla="*/ 8 h 2300"/>
                  <a:gd name="T66" fmla="*/ 3 w 885"/>
                  <a:gd name="T67" fmla="*/ 8 h 2300"/>
                  <a:gd name="T68" fmla="*/ 3 w 885"/>
                  <a:gd name="T69" fmla="*/ 8 h 2300"/>
                  <a:gd name="T70" fmla="*/ 3 w 885"/>
                  <a:gd name="T71" fmla="*/ 7 h 2300"/>
                  <a:gd name="T72" fmla="*/ 3 w 885"/>
                  <a:gd name="T73" fmla="*/ 6 h 2300"/>
                  <a:gd name="T74" fmla="*/ 3 w 885"/>
                  <a:gd name="T75" fmla="*/ 6 h 2300"/>
                  <a:gd name="T76" fmla="*/ 3 w 885"/>
                  <a:gd name="T77" fmla="*/ 6 h 2300"/>
                  <a:gd name="T78" fmla="*/ 3 w 885"/>
                  <a:gd name="T79" fmla="*/ 6 h 2300"/>
                  <a:gd name="T80" fmla="*/ 2 w 885"/>
                  <a:gd name="T81" fmla="*/ 6 h 2300"/>
                  <a:gd name="T82" fmla="*/ 2 w 885"/>
                  <a:gd name="T83" fmla="*/ 5 h 2300"/>
                  <a:gd name="T84" fmla="*/ 1 w 885"/>
                  <a:gd name="T85" fmla="*/ 5 h 2300"/>
                  <a:gd name="T86" fmla="*/ 1 w 885"/>
                  <a:gd name="T87" fmla="*/ 5 h 2300"/>
                  <a:gd name="T88" fmla="*/ 1 w 885"/>
                  <a:gd name="T89" fmla="*/ 5 h 2300"/>
                  <a:gd name="T90" fmla="*/ 1 w 885"/>
                  <a:gd name="T91" fmla="*/ 4 h 2300"/>
                  <a:gd name="T92" fmla="*/ 1 w 885"/>
                  <a:gd name="T93" fmla="*/ 3 h 2300"/>
                  <a:gd name="T94" fmla="*/ 1 w 885"/>
                  <a:gd name="T95" fmla="*/ 2 h 2300"/>
                  <a:gd name="T96" fmla="*/ 1 w 885"/>
                  <a:gd name="T97" fmla="*/ 1 h 2300"/>
                  <a:gd name="T98" fmla="*/ 1 w 885"/>
                  <a:gd name="T99" fmla="*/ 0 h 2300"/>
                  <a:gd name="T100" fmla="*/ 1 w 885"/>
                  <a:gd name="T101" fmla="*/ 0 h 2300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885"/>
                  <a:gd name="T154" fmla="*/ 0 h 2300"/>
                  <a:gd name="T155" fmla="*/ 885 w 885"/>
                  <a:gd name="T156" fmla="*/ 2300 h 2300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885" h="2300">
                    <a:moveTo>
                      <a:pt x="165" y="11"/>
                    </a:moveTo>
                    <a:lnTo>
                      <a:pt x="158" y="3"/>
                    </a:lnTo>
                    <a:lnTo>
                      <a:pt x="149" y="0"/>
                    </a:lnTo>
                    <a:lnTo>
                      <a:pt x="141" y="6"/>
                    </a:lnTo>
                    <a:lnTo>
                      <a:pt x="135" y="17"/>
                    </a:lnTo>
                    <a:lnTo>
                      <a:pt x="126" y="35"/>
                    </a:lnTo>
                    <a:lnTo>
                      <a:pt x="120" y="59"/>
                    </a:lnTo>
                    <a:lnTo>
                      <a:pt x="103" y="117"/>
                    </a:lnTo>
                    <a:lnTo>
                      <a:pt x="88" y="194"/>
                    </a:lnTo>
                    <a:lnTo>
                      <a:pt x="73" y="285"/>
                    </a:lnTo>
                    <a:lnTo>
                      <a:pt x="46" y="489"/>
                    </a:lnTo>
                    <a:lnTo>
                      <a:pt x="26" y="703"/>
                    </a:lnTo>
                    <a:lnTo>
                      <a:pt x="9" y="900"/>
                    </a:lnTo>
                    <a:lnTo>
                      <a:pt x="0" y="1053"/>
                    </a:lnTo>
                    <a:lnTo>
                      <a:pt x="0" y="1103"/>
                    </a:lnTo>
                    <a:lnTo>
                      <a:pt x="0" y="1133"/>
                    </a:lnTo>
                    <a:lnTo>
                      <a:pt x="6" y="1150"/>
                    </a:lnTo>
                    <a:lnTo>
                      <a:pt x="17" y="1167"/>
                    </a:lnTo>
                    <a:lnTo>
                      <a:pt x="32" y="1185"/>
                    </a:lnTo>
                    <a:lnTo>
                      <a:pt x="52" y="1206"/>
                    </a:lnTo>
                    <a:lnTo>
                      <a:pt x="79" y="1227"/>
                    </a:lnTo>
                    <a:lnTo>
                      <a:pt x="106" y="1244"/>
                    </a:lnTo>
                    <a:lnTo>
                      <a:pt x="165" y="1283"/>
                    </a:lnTo>
                    <a:lnTo>
                      <a:pt x="229" y="1318"/>
                    </a:lnTo>
                    <a:lnTo>
                      <a:pt x="291" y="1347"/>
                    </a:lnTo>
                    <a:lnTo>
                      <a:pt x="341" y="1371"/>
                    </a:lnTo>
                    <a:lnTo>
                      <a:pt x="379" y="1386"/>
                    </a:lnTo>
                    <a:lnTo>
                      <a:pt x="388" y="1389"/>
                    </a:lnTo>
                    <a:lnTo>
                      <a:pt x="391" y="1394"/>
                    </a:lnTo>
                    <a:lnTo>
                      <a:pt x="397" y="1403"/>
                    </a:lnTo>
                    <a:lnTo>
                      <a:pt x="400" y="1412"/>
                    </a:lnTo>
                    <a:lnTo>
                      <a:pt x="402" y="1435"/>
                    </a:lnTo>
                    <a:lnTo>
                      <a:pt x="400" y="1465"/>
                    </a:lnTo>
                    <a:lnTo>
                      <a:pt x="397" y="1497"/>
                    </a:lnTo>
                    <a:lnTo>
                      <a:pt x="388" y="1535"/>
                    </a:lnTo>
                    <a:lnTo>
                      <a:pt x="367" y="1615"/>
                    </a:lnTo>
                    <a:lnTo>
                      <a:pt x="323" y="1774"/>
                    </a:lnTo>
                    <a:lnTo>
                      <a:pt x="305" y="1836"/>
                    </a:lnTo>
                    <a:lnTo>
                      <a:pt x="300" y="1859"/>
                    </a:lnTo>
                    <a:lnTo>
                      <a:pt x="300" y="1873"/>
                    </a:lnTo>
                    <a:lnTo>
                      <a:pt x="300" y="1882"/>
                    </a:lnTo>
                    <a:lnTo>
                      <a:pt x="305" y="1892"/>
                    </a:lnTo>
                    <a:lnTo>
                      <a:pt x="320" y="1912"/>
                    </a:lnTo>
                    <a:lnTo>
                      <a:pt x="347" y="1938"/>
                    </a:lnTo>
                    <a:lnTo>
                      <a:pt x="379" y="1970"/>
                    </a:lnTo>
                    <a:lnTo>
                      <a:pt x="465" y="2041"/>
                    </a:lnTo>
                    <a:lnTo>
                      <a:pt x="564" y="2118"/>
                    </a:lnTo>
                    <a:lnTo>
                      <a:pt x="668" y="2189"/>
                    </a:lnTo>
                    <a:lnTo>
                      <a:pt x="762" y="2251"/>
                    </a:lnTo>
                    <a:lnTo>
                      <a:pt x="800" y="2271"/>
                    </a:lnTo>
                    <a:lnTo>
                      <a:pt x="836" y="2289"/>
                    </a:lnTo>
                    <a:lnTo>
                      <a:pt x="862" y="2300"/>
                    </a:lnTo>
                    <a:lnTo>
                      <a:pt x="871" y="2300"/>
                    </a:lnTo>
                    <a:lnTo>
                      <a:pt x="880" y="2300"/>
                    </a:lnTo>
                    <a:lnTo>
                      <a:pt x="883" y="2297"/>
                    </a:lnTo>
                    <a:lnTo>
                      <a:pt x="885" y="2294"/>
                    </a:lnTo>
                    <a:lnTo>
                      <a:pt x="885" y="2289"/>
                    </a:lnTo>
                    <a:lnTo>
                      <a:pt x="883" y="2280"/>
                    </a:lnTo>
                    <a:lnTo>
                      <a:pt x="874" y="2259"/>
                    </a:lnTo>
                    <a:lnTo>
                      <a:pt x="856" y="2232"/>
                    </a:lnTo>
                    <a:lnTo>
                      <a:pt x="809" y="2165"/>
                    </a:lnTo>
                    <a:lnTo>
                      <a:pt x="748" y="2086"/>
                    </a:lnTo>
                    <a:lnTo>
                      <a:pt x="683" y="2003"/>
                    </a:lnTo>
                    <a:lnTo>
                      <a:pt x="624" y="1924"/>
                    </a:lnTo>
                    <a:lnTo>
                      <a:pt x="600" y="1885"/>
                    </a:lnTo>
                    <a:lnTo>
                      <a:pt x="583" y="1853"/>
                    </a:lnTo>
                    <a:lnTo>
                      <a:pt x="570" y="1827"/>
                    </a:lnTo>
                    <a:lnTo>
                      <a:pt x="567" y="1812"/>
                    </a:lnTo>
                    <a:lnTo>
                      <a:pt x="567" y="1804"/>
                    </a:lnTo>
                    <a:lnTo>
                      <a:pt x="570" y="1753"/>
                    </a:lnTo>
                    <a:lnTo>
                      <a:pt x="583" y="1691"/>
                    </a:lnTo>
                    <a:lnTo>
                      <a:pt x="609" y="1542"/>
                    </a:lnTo>
                    <a:lnTo>
                      <a:pt x="621" y="1468"/>
                    </a:lnTo>
                    <a:lnTo>
                      <a:pt x="624" y="1432"/>
                    </a:lnTo>
                    <a:lnTo>
                      <a:pt x="626" y="1400"/>
                    </a:lnTo>
                    <a:lnTo>
                      <a:pt x="626" y="1371"/>
                    </a:lnTo>
                    <a:lnTo>
                      <a:pt x="624" y="1344"/>
                    </a:lnTo>
                    <a:lnTo>
                      <a:pt x="615" y="1324"/>
                    </a:lnTo>
                    <a:lnTo>
                      <a:pt x="606" y="1309"/>
                    </a:lnTo>
                    <a:lnTo>
                      <a:pt x="592" y="1297"/>
                    </a:lnTo>
                    <a:lnTo>
                      <a:pt x="570" y="1283"/>
                    </a:lnTo>
                    <a:lnTo>
                      <a:pt x="524" y="1250"/>
                    </a:lnTo>
                    <a:lnTo>
                      <a:pt x="400" y="1179"/>
                    </a:lnTo>
                    <a:lnTo>
                      <a:pt x="338" y="1141"/>
                    </a:lnTo>
                    <a:lnTo>
                      <a:pt x="285" y="1103"/>
                    </a:lnTo>
                    <a:lnTo>
                      <a:pt x="262" y="1085"/>
                    </a:lnTo>
                    <a:lnTo>
                      <a:pt x="240" y="1068"/>
                    </a:lnTo>
                    <a:lnTo>
                      <a:pt x="226" y="1053"/>
                    </a:lnTo>
                    <a:lnTo>
                      <a:pt x="214" y="1038"/>
                    </a:lnTo>
                    <a:lnTo>
                      <a:pt x="208" y="1015"/>
                    </a:lnTo>
                    <a:lnTo>
                      <a:pt x="206" y="976"/>
                    </a:lnTo>
                    <a:lnTo>
                      <a:pt x="203" y="927"/>
                    </a:lnTo>
                    <a:lnTo>
                      <a:pt x="203" y="862"/>
                    </a:lnTo>
                    <a:lnTo>
                      <a:pt x="203" y="715"/>
                    </a:lnTo>
                    <a:lnTo>
                      <a:pt x="206" y="544"/>
                    </a:lnTo>
                    <a:lnTo>
                      <a:pt x="206" y="373"/>
                    </a:lnTo>
                    <a:lnTo>
                      <a:pt x="206" y="291"/>
                    </a:lnTo>
                    <a:lnTo>
                      <a:pt x="203" y="214"/>
                    </a:lnTo>
                    <a:lnTo>
                      <a:pt x="197" y="147"/>
                    </a:lnTo>
                    <a:lnTo>
                      <a:pt x="188" y="88"/>
                    </a:lnTo>
                    <a:lnTo>
                      <a:pt x="179" y="43"/>
                    </a:lnTo>
                    <a:lnTo>
                      <a:pt x="174" y="23"/>
                    </a:lnTo>
                    <a:lnTo>
                      <a:pt x="165" y="11"/>
                    </a:lnTo>
                    <a:close/>
                  </a:path>
                </a:pathLst>
              </a:custGeom>
              <a:solidFill>
                <a:srgbClr val="2E2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06" name="任意多边形 80999">
                <a:extLst>
                  <a:ext uri="{FF2B5EF4-FFF2-40B4-BE49-F238E27FC236}">
                    <a16:creationId xmlns:a16="http://schemas.microsoft.com/office/drawing/2014/main" xmlns="" id="{4323A4A7-7BD5-44BD-9E29-838867F5A8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6" y="2633"/>
                <a:ext cx="55" cy="156"/>
              </a:xfrm>
              <a:custGeom>
                <a:avLst/>
                <a:gdLst>
                  <a:gd name="T0" fmla="*/ 3 w 816"/>
                  <a:gd name="T1" fmla="*/ 0 h 2335"/>
                  <a:gd name="T2" fmla="*/ 3 w 816"/>
                  <a:gd name="T3" fmla="*/ 0 h 2335"/>
                  <a:gd name="T4" fmla="*/ 3 w 816"/>
                  <a:gd name="T5" fmla="*/ 0 h 2335"/>
                  <a:gd name="T6" fmla="*/ 3 w 816"/>
                  <a:gd name="T7" fmla="*/ 0 h 2335"/>
                  <a:gd name="T8" fmla="*/ 3 w 816"/>
                  <a:gd name="T9" fmla="*/ 1 h 2335"/>
                  <a:gd name="T10" fmla="*/ 3 w 816"/>
                  <a:gd name="T11" fmla="*/ 2 h 2335"/>
                  <a:gd name="T12" fmla="*/ 4 w 816"/>
                  <a:gd name="T13" fmla="*/ 4 h 2335"/>
                  <a:gd name="T14" fmla="*/ 4 w 816"/>
                  <a:gd name="T15" fmla="*/ 5 h 2335"/>
                  <a:gd name="T16" fmla="*/ 4 w 816"/>
                  <a:gd name="T17" fmla="*/ 5 h 2335"/>
                  <a:gd name="T18" fmla="*/ 4 w 816"/>
                  <a:gd name="T19" fmla="*/ 5 h 2335"/>
                  <a:gd name="T20" fmla="*/ 3 w 816"/>
                  <a:gd name="T21" fmla="*/ 5 h 2335"/>
                  <a:gd name="T22" fmla="*/ 3 w 816"/>
                  <a:gd name="T23" fmla="*/ 6 h 2335"/>
                  <a:gd name="T24" fmla="*/ 2 w 816"/>
                  <a:gd name="T25" fmla="*/ 6 h 2335"/>
                  <a:gd name="T26" fmla="*/ 2 w 816"/>
                  <a:gd name="T27" fmla="*/ 6 h 2335"/>
                  <a:gd name="T28" fmla="*/ 2 w 816"/>
                  <a:gd name="T29" fmla="*/ 6 h 2335"/>
                  <a:gd name="T30" fmla="*/ 2 w 816"/>
                  <a:gd name="T31" fmla="*/ 6 h 2335"/>
                  <a:gd name="T32" fmla="*/ 2 w 816"/>
                  <a:gd name="T33" fmla="*/ 7 h 2335"/>
                  <a:gd name="T34" fmla="*/ 2 w 816"/>
                  <a:gd name="T35" fmla="*/ 7 h 2335"/>
                  <a:gd name="T36" fmla="*/ 2 w 816"/>
                  <a:gd name="T37" fmla="*/ 8 h 2335"/>
                  <a:gd name="T38" fmla="*/ 2 w 816"/>
                  <a:gd name="T39" fmla="*/ 8 h 2335"/>
                  <a:gd name="T40" fmla="*/ 2 w 816"/>
                  <a:gd name="T41" fmla="*/ 8 h 2335"/>
                  <a:gd name="T42" fmla="*/ 2 w 816"/>
                  <a:gd name="T43" fmla="*/ 9 h 2335"/>
                  <a:gd name="T44" fmla="*/ 2 w 816"/>
                  <a:gd name="T45" fmla="*/ 9 h 2335"/>
                  <a:gd name="T46" fmla="*/ 1 w 816"/>
                  <a:gd name="T47" fmla="*/ 10 h 2335"/>
                  <a:gd name="T48" fmla="*/ 0 w 816"/>
                  <a:gd name="T49" fmla="*/ 10 h 2335"/>
                  <a:gd name="T50" fmla="*/ 0 w 816"/>
                  <a:gd name="T51" fmla="*/ 10 h 2335"/>
                  <a:gd name="T52" fmla="*/ 0 w 816"/>
                  <a:gd name="T53" fmla="*/ 10 h 2335"/>
                  <a:gd name="T54" fmla="*/ 0 w 816"/>
                  <a:gd name="T55" fmla="*/ 10 h 2335"/>
                  <a:gd name="T56" fmla="*/ 0 w 816"/>
                  <a:gd name="T57" fmla="*/ 10 h 2335"/>
                  <a:gd name="T58" fmla="*/ 0 w 816"/>
                  <a:gd name="T59" fmla="*/ 10 h 2335"/>
                  <a:gd name="T60" fmla="*/ 1 w 816"/>
                  <a:gd name="T61" fmla="*/ 9 h 2335"/>
                  <a:gd name="T62" fmla="*/ 1 w 816"/>
                  <a:gd name="T63" fmla="*/ 9 h 2335"/>
                  <a:gd name="T64" fmla="*/ 1 w 816"/>
                  <a:gd name="T65" fmla="*/ 8 h 2335"/>
                  <a:gd name="T66" fmla="*/ 1 w 816"/>
                  <a:gd name="T67" fmla="*/ 8 h 2335"/>
                  <a:gd name="T68" fmla="*/ 1 w 816"/>
                  <a:gd name="T69" fmla="*/ 8 h 2335"/>
                  <a:gd name="T70" fmla="*/ 1 w 816"/>
                  <a:gd name="T71" fmla="*/ 7 h 2335"/>
                  <a:gd name="T72" fmla="*/ 1 w 816"/>
                  <a:gd name="T73" fmla="*/ 6 h 2335"/>
                  <a:gd name="T74" fmla="*/ 1 w 816"/>
                  <a:gd name="T75" fmla="*/ 6 h 2335"/>
                  <a:gd name="T76" fmla="*/ 1 w 816"/>
                  <a:gd name="T77" fmla="*/ 6 h 2335"/>
                  <a:gd name="T78" fmla="*/ 1 w 816"/>
                  <a:gd name="T79" fmla="*/ 6 h 2335"/>
                  <a:gd name="T80" fmla="*/ 2 w 816"/>
                  <a:gd name="T81" fmla="*/ 5 h 2335"/>
                  <a:gd name="T82" fmla="*/ 2 w 816"/>
                  <a:gd name="T83" fmla="*/ 5 h 2335"/>
                  <a:gd name="T84" fmla="*/ 3 w 816"/>
                  <a:gd name="T85" fmla="*/ 5 h 2335"/>
                  <a:gd name="T86" fmla="*/ 3 w 816"/>
                  <a:gd name="T87" fmla="*/ 5 h 2335"/>
                  <a:gd name="T88" fmla="*/ 3 w 816"/>
                  <a:gd name="T89" fmla="*/ 4 h 2335"/>
                  <a:gd name="T90" fmla="*/ 3 w 816"/>
                  <a:gd name="T91" fmla="*/ 3 h 2335"/>
                  <a:gd name="T92" fmla="*/ 3 w 816"/>
                  <a:gd name="T93" fmla="*/ 2 h 2335"/>
                  <a:gd name="T94" fmla="*/ 3 w 816"/>
                  <a:gd name="T95" fmla="*/ 1 h 2335"/>
                  <a:gd name="T96" fmla="*/ 3 w 816"/>
                  <a:gd name="T97" fmla="*/ 0 h 2335"/>
                  <a:gd name="T98" fmla="*/ 3 w 816"/>
                  <a:gd name="T99" fmla="*/ 0 h 2335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816"/>
                  <a:gd name="T151" fmla="*/ 0 h 2335"/>
                  <a:gd name="T152" fmla="*/ 816 w 816"/>
                  <a:gd name="T153" fmla="*/ 2335 h 2335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816" h="2335">
                    <a:moveTo>
                      <a:pt x="607" y="14"/>
                    </a:moveTo>
                    <a:lnTo>
                      <a:pt x="613" y="3"/>
                    </a:lnTo>
                    <a:lnTo>
                      <a:pt x="622" y="0"/>
                    </a:lnTo>
                    <a:lnTo>
                      <a:pt x="628" y="3"/>
                    </a:lnTo>
                    <a:lnTo>
                      <a:pt x="636" y="11"/>
                    </a:lnTo>
                    <a:lnTo>
                      <a:pt x="645" y="26"/>
                    </a:lnTo>
                    <a:lnTo>
                      <a:pt x="654" y="46"/>
                    </a:lnTo>
                    <a:lnTo>
                      <a:pt x="671" y="106"/>
                    </a:lnTo>
                    <a:lnTo>
                      <a:pt x="690" y="179"/>
                    </a:lnTo>
                    <a:lnTo>
                      <a:pt x="707" y="267"/>
                    </a:lnTo>
                    <a:lnTo>
                      <a:pt x="725" y="364"/>
                    </a:lnTo>
                    <a:lnTo>
                      <a:pt x="742" y="467"/>
                    </a:lnTo>
                    <a:lnTo>
                      <a:pt x="772" y="682"/>
                    </a:lnTo>
                    <a:lnTo>
                      <a:pt x="798" y="879"/>
                    </a:lnTo>
                    <a:lnTo>
                      <a:pt x="813" y="1032"/>
                    </a:lnTo>
                    <a:lnTo>
                      <a:pt x="816" y="1082"/>
                    </a:lnTo>
                    <a:lnTo>
                      <a:pt x="816" y="1111"/>
                    </a:lnTo>
                    <a:lnTo>
                      <a:pt x="810" y="1129"/>
                    </a:lnTo>
                    <a:lnTo>
                      <a:pt x="801" y="1150"/>
                    </a:lnTo>
                    <a:lnTo>
                      <a:pt x="787" y="1168"/>
                    </a:lnTo>
                    <a:lnTo>
                      <a:pt x="765" y="1188"/>
                    </a:lnTo>
                    <a:lnTo>
                      <a:pt x="745" y="1208"/>
                    </a:lnTo>
                    <a:lnTo>
                      <a:pt x="719" y="1230"/>
                    </a:lnTo>
                    <a:lnTo>
                      <a:pt x="660" y="1270"/>
                    </a:lnTo>
                    <a:lnTo>
                      <a:pt x="601" y="1308"/>
                    </a:lnTo>
                    <a:lnTo>
                      <a:pt x="542" y="1341"/>
                    </a:lnTo>
                    <a:lnTo>
                      <a:pt x="492" y="1367"/>
                    </a:lnTo>
                    <a:lnTo>
                      <a:pt x="454" y="1385"/>
                    </a:lnTo>
                    <a:lnTo>
                      <a:pt x="448" y="1388"/>
                    </a:lnTo>
                    <a:lnTo>
                      <a:pt x="445" y="1394"/>
                    </a:lnTo>
                    <a:lnTo>
                      <a:pt x="437" y="1409"/>
                    </a:lnTo>
                    <a:lnTo>
                      <a:pt x="437" y="1432"/>
                    </a:lnTo>
                    <a:lnTo>
                      <a:pt x="437" y="1458"/>
                    </a:lnTo>
                    <a:lnTo>
                      <a:pt x="442" y="1491"/>
                    </a:lnTo>
                    <a:lnTo>
                      <a:pt x="451" y="1523"/>
                    </a:lnTo>
                    <a:lnTo>
                      <a:pt x="474" y="1600"/>
                    </a:lnTo>
                    <a:lnTo>
                      <a:pt x="525" y="1744"/>
                    </a:lnTo>
                    <a:lnTo>
                      <a:pt x="542" y="1803"/>
                    </a:lnTo>
                    <a:lnTo>
                      <a:pt x="548" y="1823"/>
                    </a:lnTo>
                    <a:lnTo>
                      <a:pt x="551" y="1839"/>
                    </a:lnTo>
                    <a:lnTo>
                      <a:pt x="548" y="1847"/>
                    </a:lnTo>
                    <a:lnTo>
                      <a:pt x="545" y="1856"/>
                    </a:lnTo>
                    <a:lnTo>
                      <a:pt x="531" y="1879"/>
                    </a:lnTo>
                    <a:lnTo>
                      <a:pt x="506" y="1911"/>
                    </a:lnTo>
                    <a:lnTo>
                      <a:pt x="477" y="1947"/>
                    </a:lnTo>
                    <a:lnTo>
                      <a:pt x="398" y="2027"/>
                    </a:lnTo>
                    <a:lnTo>
                      <a:pt x="307" y="2115"/>
                    </a:lnTo>
                    <a:lnTo>
                      <a:pt x="210" y="2200"/>
                    </a:lnTo>
                    <a:lnTo>
                      <a:pt x="121" y="2270"/>
                    </a:lnTo>
                    <a:lnTo>
                      <a:pt x="83" y="2300"/>
                    </a:lnTo>
                    <a:lnTo>
                      <a:pt x="51" y="2321"/>
                    </a:lnTo>
                    <a:lnTo>
                      <a:pt x="27" y="2332"/>
                    </a:lnTo>
                    <a:lnTo>
                      <a:pt x="16" y="2335"/>
                    </a:lnTo>
                    <a:lnTo>
                      <a:pt x="9" y="2335"/>
                    </a:lnTo>
                    <a:lnTo>
                      <a:pt x="3" y="2332"/>
                    </a:lnTo>
                    <a:lnTo>
                      <a:pt x="0" y="2329"/>
                    </a:lnTo>
                    <a:lnTo>
                      <a:pt x="0" y="2324"/>
                    </a:lnTo>
                    <a:lnTo>
                      <a:pt x="0" y="2315"/>
                    </a:lnTo>
                    <a:lnTo>
                      <a:pt x="9" y="2292"/>
                    </a:lnTo>
                    <a:lnTo>
                      <a:pt x="24" y="2262"/>
                    </a:lnTo>
                    <a:lnTo>
                      <a:pt x="68" y="2189"/>
                    </a:lnTo>
                    <a:lnTo>
                      <a:pt x="121" y="2103"/>
                    </a:lnTo>
                    <a:lnTo>
                      <a:pt x="181" y="2012"/>
                    </a:lnTo>
                    <a:lnTo>
                      <a:pt x="233" y="1924"/>
                    </a:lnTo>
                    <a:lnTo>
                      <a:pt x="253" y="1885"/>
                    </a:lnTo>
                    <a:lnTo>
                      <a:pt x="269" y="1850"/>
                    </a:lnTo>
                    <a:lnTo>
                      <a:pt x="280" y="1820"/>
                    </a:lnTo>
                    <a:lnTo>
                      <a:pt x="283" y="1797"/>
                    </a:lnTo>
                    <a:lnTo>
                      <a:pt x="275" y="1750"/>
                    </a:lnTo>
                    <a:lnTo>
                      <a:pt x="259" y="1685"/>
                    </a:lnTo>
                    <a:lnTo>
                      <a:pt x="224" y="1538"/>
                    </a:lnTo>
                    <a:lnTo>
                      <a:pt x="210" y="1464"/>
                    </a:lnTo>
                    <a:lnTo>
                      <a:pt x="204" y="1429"/>
                    </a:lnTo>
                    <a:lnTo>
                      <a:pt x="201" y="1396"/>
                    </a:lnTo>
                    <a:lnTo>
                      <a:pt x="201" y="1367"/>
                    </a:lnTo>
                    <a:lnTo>
                      <a:pt x="204" y="1344"/>
                    </a:lnTo>
                    <a:lnTo>
                      <a:pt x="207" y="1324"/>
                    </a:lnTo>
                    <a:lnTo>
                      <a:pt x="218" y="1305"/>
                    </a:lnTo>
                    <a:lnTo>
                      <a:pt x="230" y="1294"/>
                    </a:lnTo>
                    <a:lnTo>
                      <a:pt x="250" y="1279"/>
                    </a:lnTo>
                    <a:lnTo>
                      <a:pt x="298" y="1244"/>
                    </a:lnTo>
                    <a:lnTo>
                      <a:pt x="415" y="1165"/>
                    </a:lnTo>
                    <a:lnTo>
                      <a:pt x="474" y="1123"/>
                    </a:lnTo>
                    <a:lnTo>
                      <a:pt x="528" y="1085"/>
                    </a:lnTo>
                    <a:lnTo>
                      <a:pt x="551" y="1065"/>
                    </a:lnTo>
                    <a:lnTo>
                      <a:pt x="568" y="1046"/>
                    </a:lnTo>
                    <a:lnTo>
                      <a:pt x="583" y="1029"/>
                    </a:lnTo>
                    <a:lnTo>
                      <a:pt x="592" y="1014"/>
                    </a:lnTo>
                    <a:lnTo>
                      <a:pt x="598" y="991"/>
                    </a:lnTo>
                    <a:lnTo>
                      <a:pt x="601" y="955"/>
                    </a:lnTo>
                    <a:lnTo>
                      <a:pt x="601" y="844"/>
                    </a:lnTo>
                    <a:lnTo>
                      <a:pt x="595" y="700"/>
                    </a:lnTo>
                    <a:lnTo>
                      <a:pt x="589" y="538"/>
                    </a:lnTo>
                    <a:lnTo>
                      <a:pt x="583" y="373"/>
                    </a:lnTo>
                    <a:lnTo>
                      <a:pt x="580" y="220"/>
                    </a:lnTo>
                    <a:lnTo>
                      <a:pt x="583" y="152"/>
                    </a:lnTo>
                    <a:lnTo>
                      <a:pt x="589" y="94"/>
                    </a:lnTo>
                    <a:lnTo>
                      <a:pt x="595" y="46"/>
                    </a:lnTo>
                    <a:lnTo>
                      <a:pt x="601" y="29"/>
                    </a:lnTo>
                    <a:lnTo>
                      <a:pt x="607" y="14"/>
                    </a:lnTo>
                    <a:close/>
                  </a:path>
                </a:pathLst>
              </a:custGeom>
              <a:solidFill>
                <a:srgbClr val="2E2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07" name="任意多边形 81000">
                <a:extLst>
                  <a:ext uri="{FF2B5EF4-FFF2-40B4-BE49-F238E27FC236}">
                    <a16:creationId xmlns:a16="http://schemas.microsoft.com/office/drawing/2014/main" xmlns="" id="{A87A1F74-0690-4759-87D6-E870B5E0C0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7" y="2663"/>
                <a:ext cx="28" cy="186"/>
              </a:xfrm>
              <a:custGeom>
                <a:avLst/>
                <a:gdLst>
                  <a:gd name="T0" fmla="*/ 2 w 433"/>
                  <a:gd name="T1" fmla="*/ 8 h 2795"/>
                  <a:gd name="T2" fmla="*/ 2 w 433"/>
                  <a:gd name="T3" fmla="*/ 4 h 2795"/>
                  <a:gd name="T4" fmla="*/ 2 w 433"/>
                  <a:gd name="T5" fmla="*/ 2 h 2795"/>
                  <a:gd name="T6" fmla="*/ 2 w 433"/>
                  <a:gd name="T7" fmla="*/ 1 h 2795"/>
                  <a:gd name="T8" fmla="*/ 2 w 433"/>
                  <a:gd name="T9" fmla="*/ 0 h 2795"/>
                  <a:gd name="T10" fmla="*/ 2 w 433"/>
                  <a:gd name="T11" fmla="*/ 0 h 2795"/>
                  <a:gd name="T12" fmla="*/ 2 w 433"/>
                  <a:gd name="T13" fmla="*/ 0 h 2795"/>
                  <a:gd name="T14" fmla="*/ 1 w 433"/>
                  <a:gd name="T15" fmla="*/ 0 h 2795"/>
                  <a:gd name="T16" fmla="*/ 1 w 433"/>
                  <a:gd name="T17" fmla="*/ 0 h 2795"/>
                  <a:gd name="T18" fmla="*/ 1 w 433"/>
                  <a:gd name="T19" fmla="*/ 0 h 2795"/>
                  <a:gd name="T20" fmla="*/ 1 w 433"/>
                  <a:gd name="T21" fmla="*/ 1 h 2795"/>
                  <a:gd name="T22" fmla="*/ 1 w 433"/>
                  <a:gd name="T23" fmla="*/ 2 h 2795"/>
                  <a:gd name="T24" fmla="*/ 1 w 433"/>
                  <a:gd name="T25" fmla="*/ 3 h 2795"/>
                  <a:gd name="T26" fmla="*/ 1 w 433"/>
                  <a:gd name="T27" fmla="*/ 4 h 2795"/>
                  <a:gd name="T28" fmla="*/ 0 w 433"/>
                  <a:gd name="T29" fmla="*/ 5 h 2795"/>
                  <a:gd name="T30" fmla="*/ 0 w 433"/>
                  <a:gd name="T31" fmla="*/ 5 h 2795"/>
                  <a:gd name="T32" fmla="*/ 0 w 433"/>
                  <a:gd name="T33" fmla="*/ 5 h 2795"/>
                  <a:gd name="T34" fmla="*/ 0 w 433"/>
                  <a:gd name="T35" fmla="*/ 5 h 2795"/>
                  <a:gd name="T36" fmla="*/ 0 w 433"/>
                  <a:gd name="T37" fmla="*/ 6 h 2795"/>
                  <a:gd name="T38" fmla="*/ 0 w 433"/>
                  <a:gd name="T39" fmla="*/ 6 h 2795"/>
                  <a:gd name="T40" fmla="*/ 1 w 433"/>
                  <a:gd name="T41" fmla="*/ 6 h 2795"/>
                  <a:gd name="T42" fmla="*/ 1 w 433"/>
                  <a:gd name="T43" fmla="*/ 6 h 2795"/>
                  <a:gd name="T44" fmla="*/ 1 w 433"/>
                  <a:gd name="T45" fmla="*/ 7 h 2795"/>
                  <a:gd name="T46" fmla="*/ 1 w 433"/>
                  <a:gd name="T47" fmla="*/ 7 h 2795"/>
                  <a:gd name="T48" fmla="*/ 1 w 433"/>
                  <a:gd name="T49" fmla="*/ 8 h 2795"/>
                  <a:gd name="T50" fmla="*/ 1 w 433"/>
                  <a:gd name="T51" fmla="*/ 9 h 2795"/>
                  <a:gd name="T52" fmla="*/ 1 w 433"/>
                  <a:gd name="T53" fmla="*/ 10 h 2795"/>
                  <a:gd name="T54" fmla="*/ 0 w 433"/>
                  <a:gd name="T55" fmla="*/ 11 h 2795"/>
                  <a:gd name="T56" fmla="*/ 0 w 433"/>
                  <a:gd name="T57" fmla="*/ 12 h 2795"/>
                  <a:gd name="T58" fmla="*/ 0 w 433"/>
                  <a:gd name="T59" fmla="*/ 12 h 2795"/>
                  <a:gd name="T60" fmla="*/ 0 w 433"/>
                  <a:gd name="T61" fmla="*/ 12 h 2795"/>
                  <a:gd name="T62" fmla="*/ 1 w 433"/>
                  <a:gd name="T63" fmla="*/ 12 h 2795"/>
                  <a:gd name="T64" fmla="*/ 1 w 433"/>
                  <a:gd name="T65" fmla="*/ 12 h 2795"/>
                  <a:gd name="T66" fmla="*/ 1 w 433"/>
                  <a:gd name="T67" fmla="*/ 12 h 2795"/>
                  <a:gd name="T68" fmla="*/ 2 w 433"/>
                  <a:gd name="T69" fmla="*/ 12 h 279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33"/>
                  <a:gd name="T106" fmla="*/ 0 h 2795"/>
                  <a:gd name="T107" fmla="*/ 433 w 433"/>
                  <a:gd name="T108" fmla="*/ 2795 h 279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33" h="2795">
                    <a:moveTo>
                      <a:pt x="391" y="2747"/>
                    </a:moveTo>
                    <a:lnTo>
                      <a:pt x="413" y="1865"/>
                    </a:lnTo>
                    <a:lnTo>
                      <a:pt x="427" y="1159"/>
                    </a:lnTo>
                    <a:lnTo>
                      <a:pt x="433" y="859"/>
                    </a:lnTo>
                    <a:lnTo>
                      <a:pt x="433" y="632"/>
                    </a:lnTo>
                    <a:lnTo>
                      <a:pt x="433" y="461"/>
                    </a:lnTo>
                    <a:lnTo>
                      <a:pt x="433" y="320"/>
                    </a:lnTo>
                    <a:lnTo>
                      <a:pt x="427" y="208"/>
                    </a:lnTo>
                    <a:lnTo>
                      <a:pt x="421" y="123"/>
                    </a:lnTo>
                    <a:lnTo>
                      <a:pt x="413" y="61"/>
                    </a:lnTo>
                    <a:lnTo>
                      <a:pt x="407" y="40"/>
                    </a:lnTo>
                    <a:lnTo>
                      <a:pt x="398" y="23"/>
                    </a:lnTo>
                    <a:lnTo>
                      <a:pt x="391" y="11"/>
                    </a:lnTo>
                    <a:lnTo>
                      <a:pt x="380" y="3"/>
                    </a:lnTo>
                    <a:lnTo>
                      <a:pt x="371" y="0"/>
                    </a:lnTo>
                    <a:lnTo>
                      <a:pt x="359" y="0"/>
                    </a:lnTo>
                    <a:lnTo>
                      <a:pt x="353" y="3"/>
                    </a:lnTo>
                    <a:lnTo>
                      <a:pt x="348" y="11"/>
                    </a:lnTo>
                    <a:lnTo>
                      <a:pt x="336" y="35"/>
                    </a:lnTo>
                    <a:lnTo>
                      <a:pt x="324" y="71"/>
                    </a:lnTo>
                    <a:lnTo>
                      <a:pt x="309" y="114"/>
                    </a:lnTo>
                    <a:lnTo>
                      <a:pt x="285" y="232"/>
                    </a:lnTo>
                    <a:lnTo>
                      <a:pt x="259" y="376"/>
                    </a:lnTo>
                    <a:lnTo>
                      <a:pt x="230" y="529"/>
                    </a:lnTo>
                    <a:lnTo>
                      <a:pt x="197" y="679"/>
                    </a:lnTo>
                    <a:lnTo>
                      <a:pt x="183" y="752"/>
                    </a:lnTo>
                    <a:lnTo>
                      <a:pt x="165" y="817"/>
                    </a:lnTo>
                    <a:lnTo>
                      <a:pt x="148" y="879"/>
                    </a:lnTo>
                    <a:lnTo>
                      <a:pt x="129" y="932"/>
                    </a:lnTo>
                    <a:lnTo>
                      <a:pt x="86" y="1029"/>
                    </a:lnTo>
                    <a:lnTo>
                      <a:pt x="68" y="1076"/>
                    </a:lnTo>
                    <a:lnTo>
                      <a:pt x="62" y="1100"/>
                    </a:lnTo>
                    <a:lnTo>
                      <a:pt x="56" y="1124"/>
                    </a:lnTo>
                    <a:lnTo>
                      <a:pt x="53" y="1147"/>
                    </a:lnTo>
                    <a:lnTo>
                      <a:pt x="53" y="1173"/>
                    </a:lnTo>
                    <a:lnTo>
                      <a:pt x="53" y="1199"/>
                    </a:lnTo>
                    <a:lnTo>
                      <a:pt x="60" y="1230"/>
                    </a:lnTo>
                    <a:lnTo>
                      <a:pt x="68" y="1256"/>
                    </a:lnTo>
                    <a:lnTo>
                      <a:pt x="83" y="1288"/>
                    </a:lnTo>
                    <a:lnTo>
                      <a:pt x="100" y="1318"/>
                    </a:lnTo>
                    <a:lnTo>
                      <a:pt x="121" y="1353"/>
                    </a:lnTo>
                    <a:lnTo>
                      <a:pt x="135" y="1376"/>
                    </a:lnTo>
                    <a:lnTo>
                      <a:pt x="148" y="1406"/>
                    </a:lnTo>
                    <a:lnTo>
                      <a:pt x="159" y="1438"/>
                    </a:lnTo>
                    <a:lnTo>
                      <a:pt x="168" y="1474"/>
                    </a:lnTo>
                    <a:lnTo>
                      <a:pt x="177" y="1512"/>
                    </a:lnTo>
                    <a:lnTo>
                      <a:pt x="183" y="1555"/>
                    </a:lnTo>
                    <a:lnTo>
                      <a:pt x="189" y="1650"/>
                    </a:lnTo>
                    <a:lnTo>
                      <a:pt x="191" y="1750"/>
                    </a:lnTo>
                    <a:lnTo>
                      <a:pt x="189" y="1859"/>
                    </a:lnTo>
                    <a:lnTo>
                      <a:pt x="183" y="1973"/>
                    </a:lnTo>
                    <a:lnTo>
                      <a:pt x="171" y="2089"/>
                    </a:lnTo>
                    <a:lnTo>
                      <a:pt x="157" y="2203"/>
                    </a:lnTo>
                    <a:lnTo>
                      <a:pt x="138" y="2315"/>
                    </a:lnTo>
                    <a:lnTo>
                      <a:pt x="118" y="2421"/>
                    </a:lnTo>
                    <a:lnTo>
                      <a:pt x="94" y="2517"/>
                    </a:lnTo>
                    <a:lnTo>
                      <a:pt x="74" y="2607"/>
                    </a:lnTo>
                    <a:lnTo>
                      <a:pt x="47" y="2682"/>
                    </a:lnTo>
                    <a:lnTo>
                      <a:pt x="24" y="2744"/>
                    </a:lnTo>
                    <a:lnTo>
                      <a:pt x="12" y="2768"/>
                    </a:lnTo>
                    <a:lnTo>
                      <a:pt x="0" y="2786"/>
                    </a:lnTo>
                    <a:lnTo>
                      <a:pt x="32" y="2792"/>
                    </a:lnTo>
                    <a:lnTo>
                      <a:pt x="71" y="2795"/>
                    </a:lnTo>
                    <a:lnTo>
                      <a:pt x="121" y="2795"/>
                    </a:lnTo>
                    <a:lnTo>
                      <a:pt x="183" y="2792"/>
                    </a:lnTo>
                    <a:lnTo>
                      <a:pt x="248" y="2786"/>
                    </a:lnTo>
                    <a:lnTo>
                      <a:pt x="283" y="2776"/>
                    </a:lnTo>
                    <a:lnTo>
                      <a:pt x="318" y="2771"/>
                    </a:lnTo>
                    <a:lnTo>
                      <a:pt x="356" y="2759"/>
                    </a:lnTo>
                    <a:lnTo>
                      <a:pt x="391" y="2747"/>
                    </a:lnTo>
                    <a:close/>
                  </a:path>
                </a:pathLst>
              </a:custGeom>
              <a:solidFill>
                <a:srgbClr val="2E2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08" name="任意多边形 81001">
                <a:extLst>
                  <a:ext uri="{FF2B5EF4-FFF2-40B4-BE49-F238E27FC236}">
                    <a16:creationId xmlns:a16="http://schemas.microsoft.com/office/drawing/2014/main" xmlns="" id="{9A0B4199-5500-4F34-9026-68214BB6CC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5" y="2658"/>
                <a:ext cx="33" cy="193"/>
              </a:xfrm>
              <a:custGeom>
                <a:avLst/>
                <a:gdLst>
                  <a:gd name="T0" fmla="*/ 0 w 504"/>
                  <a:gd name="T1" fmla="*/ 11 h 2895"/>
                  <a:gd name="T2" fmla="*/ 0 w 504"/>
                  <a:gd name="T3" fmla="*/ 5 h 2895"/>
                  <a:gd name="T4" fmla="*/ 0 w 504"/>
                  <a:gd name="T5" fmla="*/ 3 h 2895"/>
                  <a:gd name="T6" fmla="*/ 0 w 504"/>
                  <a:gd name="T7" fmla="*/ 1 h 2895"/>
                  <a:gd name="T8" fmla="*/ 0 w 504"/>
                  <a:gd name="T9" fmla="*/ 1 h 2895"/>
                  <a:gd name="T10" fmla="*/ 0 w 504"/>
                  <a:gd name="T11" fmla="*/ 0 h 2895"/>
                  <a:gd name="T12" fmla="*/ 0 w 504"/>
                  <a:gd name="T13" fmla="*/ 0 h 2895"/>
                  <a:gd name="T14" fmla="*/ 0 w 504"/>
                  <a:gd name="T15" fmla="*/ 0 h 2895"/>
                  <a:gd name="T16" fmla="*/ 0 w 504"/>
                  <a:gd name="T17" fmla="*/ 0 h 2895"/>
                  <a:gd name="T18" fmla="*/ 0 w 504"/>
                  <a:gd name="T19" fmla="*/ 0 h 2895"/>
                  <a:gd name="T20" fmla="*/ 1 w 504"/>
                  <a:gd name="T21" fmla="*/ 0 h 2895"/>
                  <a:gd name="T22" fmla="*/ 1 w 504"/>
                  <a:gd name="T23" fmla="*/ 1 h 2895"/>
                  <a:gd name="T24" fmla="*/ 1 w 504"/>
                  <a:gd name="T25" fmla="*/ 3 h 2895"/>
                  <a:gd name="T26" fmla="*/ 1 w 504"/>
                  <a:gd name="T27" fmla="*/ 3 h 2895"/>
                  <a:gd name="T28" fmla="*/ 1 w 504"/>
                  <a:gd name="T29" fmla="*/ 4 h 2895"/>
                  <a:gd name="T30" fmla="*/ 1 w 504"/>
                  <a:gd name="T31" fmla="*/ 4 h 2895"/>
                  <a:gd name="T32" fmla="*/ 1 w 504"/>
                  <a:gd name="T33" fmla="*/ 4 h 2895"/>
                  <a:gd name="T34" fmla="*/ 1 w 504"/>
                  <a:gd name="T35" fmla="*/ 5 h 2895"/>
                  <a:gd name="T36" fmla="*/ 1 w 504"/>
                  <a:gd name="T37" fmla="*/ 5 h 2895"/>
                  <a:gd name="T38" fmla="*/ 2 w 504"/>
                  <a:gd name="T39" fmla="*/ 5 h 2895"/>
                  <a:gd name="T40" fmla="*/ 2 w 504"/>
                  <a:gd name="T41" fmla="*/ 6 h 2895"/>
                  <a:gd name="T42" fmla="*/ 2 w 504"/>
                  <a:gd name="T43" fmla="*/ 6 h 2895"/>
                  <a:gd name="T44" fmla="*/ 1 w 504"/>
                  <a:gd name="T45" fmla="*/ 6 h 2895"/>
                  <a:gd name="T46" fmla="*/ 1 w 504"/>
                  <a:gd name="T47" fmla="*/ 7 h 2895"/>
                  <a:gd name="T48" fmla="*/ 1 w 504"/>
                  <a:gd name="T49" fmla="*/ 7 h 2895"/>
                  <a:gd name="T50" fmla="*/ 1 w 504"/>
                  <a:gd name="T51" fmla="*/ 7 h 2895"/>
                  <a:gd name="T52" fmla="*/ 1 w 504"/>
                  <a:gd name="T53" fmla="*/ 8 h 2895"/>
                  <a:gd name="T54" fmla="*/ 1 w 504"/>
                  <a:gd name="T55" fmla="*/ 9 h 2895"/>
                  <a:gd name="T56" fmla="*/ 1 w 504"/>
                  <a:gd name="T57" fmla="*/ 10 h 2895"/>
                  <a:gd name="T58" fmla="*/ 2 w 504"/>
                  <a:gd name="T59" fmla="*/ 11 h 2895"/>
                  <a:gd name="T60" fmla="*/ 2 w 504"/>
                  <a:gd name="T61" fmla="*/ 12 h 2895"/>
                  <a:gd name="T62" fmla="*/ 2 w 504"/>
                  <a:gd name="T63" fmla="*/ 12 h 2895"/>
                  <a:gd name="T64" fmla="*/ 2 w 504"/>
                  <a:gd name="T65" fmla="*/ 13 h 2895"/>
                  <a:gd name="T66" fmla="*/ 2 w 504"/>
                  <a:gd name="T67" fmla="*/ 13 h 2895"/>
                  <a:gd name="T68" fmla="*/ 2 w 504"/>
                  <a:gd name="T69" fmla="*/ 13 h 2895"/>
                  <a:gd name="T70" fmla="*/ 1 w 504"/>
                  <a:gd name="T71" fmla="*/ 13 h 2895"/>
                  <a:gd name="T72" fmla="*/ 1 w 504"/>
                  <a:gd name="T73" fmla="*/ 13 h 2895"/>
                  <a:gd name="T74" fmla="*/ 0 w 504"/>
                  <a:gd name="T75" fmla="*/ 13 h 289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504"/>
                  <a:gd name="T115" fmla="*/ 0 h 2895"/>
                  <a:gd name="T116" fmla="*/ 504 w 504"/>
                  <a:gd name="T117" fmla="*/ 2895 h 289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504" h="2895">
                    <a:moveTo>
                      <a:pt x="77" y="2836"/>
                    </a:moveTo>
                    <a:lnTo>
                      <a:pt x="64" y="2551"/>
                    </a:lnTo>
                    <a:lnTo>
                      <a:pt x="38" y="1888"/>
                    </a:lnTo>
                    <a:lnTo>
                      <a:pt x="12" y="1139"/>
                    </a:lnTo>
                    <a:lnTo>
                      <a:pt x="3" y="821"/>
                    </a:lnTo>
                    <a:lnTo>
                      <a:pt x="0" y="592"/>
                    </a:lnTo>
                    <a:lnTo>
                      <a:pt x="0" y="430"/>
                    </a:lnTo>
                    <a:lnTo>
                      <a:pt x="6" y="300"/>
                    </a:lnTo>
                    <a:lnTo>
                      <a:pt x="12" y="194"/>
                    </a:lnTo>
                    <a:lnTo>
                      <a:pt x="23" y="114"/>
                    </a:lnTo>
                    <a:lnTo>
                      <a:pt x="29" y="82"/>
                    </a:lnTo>
                    <a:lnTo>
                      <a:pt x="35" y="59"/>
                    </a:lnTo>
                    <a:lnTo>
                      <a:pt x="44" y="35"/>
                    </a:lnTo>
                    <a:lnTo>
                      <a:pt x="53" y="20"/>
                    </a:lnTo>
                    <a:lnTo>
                      <a:pt x="61" y="9"/>
                    </a:lnTo>
                    <a:lnTo>
                      <a:pt x="70" y="3"/>
                    </a:lnTo>
                    <a:lnTo>
                      <a:pt x="83" y="0"/>
                    </a:lnTo>
                    <a:lnTo>
                      <a:pt x="94" y="0"/>
                    </a:lnTo>
                    <a:lnTo>
                      <a:pt x="100" y="3"/>
                    </a:lnTo>
                    <a:lnTo>
                      <a:pt x="106" y="12"/>
                    </a:lnTo>
                    <a:lnTo>
                      <a:pt x="112" y="41"/>
                    </a:lnTo>
                    <a:lnTo>
                      <a:pt x="118" y="85"/>
                    </a:lnTo>
                    <a:lnTo>
                      <a:pt x="123" y="141"/>
                    </a:lnTo>
                    <a:lnTo>
                      <a:pt x="126" y="282"/>
                    </a:lnTo>
                    <a:lnTo>
                      <a:pt x="129" y="450"/>
                    </a:lnTo>
                    <a:lnTo>
                      <a:pt x="135" y="624"/>
                    </a:lnTo>
                    <a:lnTo>
                      <a:pt x="141" y="709"/>
                    </a:lnTo>
                    <a:lnTo>
                      <a:pt x="150" y="786"/>
                    </a:lnTo>
                    <a:lnTo>
                      <a:pt x="158" y="859"/>
                    </a:lnTo>
                    <a:lnTo>
                      <a:pt x="171" y="920"/>
                    </a:lnTo>
                    <a:lnTo>
                      <a:pt x="180" y="948"/>
                    </a:lnTo>
                    <a:lnTo>
                      <a:pt x="188" y="971"/>
                    </a:lnTo>
                    <a:lnTo>
                      <a:pt x="200" y="988"/>
                    </a:lnTo>
                    <a:lnTo>
                      <a:pt x="209" y="1006"/>
                    </a:lnTo>
                    <a:lnTo>
                      <a:pt x="268" y="1079"/>
                    </a:lnTo>
                    <a:lnTo>
                      <a:pt x="288" y="1112"/>
                    </a:lnTo>
                    <a:lnTo>
                      <a:pt x="309" y="1144"/>
                    </a:lnTo>
                    <a:lnTo>
                      <a:pt x="323" y="1174"/>
                    </a:lnTo>
                    <a:lnTo>
                      <a:pt x="336" y="1204"/>
                    </a:lnTo>
                    <a:lnTo>
                      <a:pt x="345" y="1233"/>
                    </a:lnTo>
                    <a:lnTo>
                      <a:pt x="350" y="1259"/>
                    </a:lnTo>
                    <a:lnTo>
                      <a:pt x="353" y="1286"/>
                    </a:lnTo>
                    <a:lnTo>
                      <a:pt x="350" y="1315"/>
                    </a:lnTo>
                    <a:lnTo>
                      <a:pt x="347" y="1341"/>
                    </a:lnTo>
                    <a:lnTo>
                      <a:pt x="342" y="1371"/>
                    </a:lnTo>
                    <a:lnTo>
                      <a:pt x="333" y="1403"/>
                    </a:lnTo>
                    <a:lnTo>
                      <a:pt x="320" y="1435"/>
                    </a:lnTo>
                    <a:lnTo>
                      <a:pt x="291" y="1509"/>
                    </a:lnTo>
                    <a:lnTo>
                      <a:pt x="282" y="1529"/>
                    </a:lnTo>
                    <a:lnTo>
                      <a:pt x="277" y="1557"/>
                    </a:lnTo>
                    <a:lnTo>
                      <a:pt x="274" y="1586"/>
                    </a:lnTo>
                    <a:lnTo>
                      <a:pt x="268" y="1621"/>
                    </a:lnTo>
                    <a:lnTo>
                      <a:pt x="265" y="1697"/>
                    </a:lnTo>
                    <a:lnTo>
                      <a:pt x="268" y="1786"/>
                    </a:lnTo>
                    <a:lnTo>
                      <a:pt x="274" y="1883"/>
                    </a:lnTo>
                    <a:lnTo>
                      <a:pt x="282" y="1989"/>
                    </a:lnTo>
                    <a:lnTo>
                      <a:pt x="297" y="2098"/>
                    </a:lnTo>
                    <a:lnTo>
                      <a:pt x="314" y="2209"/>
                    </a:lnTo>
                    <a:lnTo>
                      <a:pt x="333" y="2318"/>
                    </a:lnTo>
                    <a:lnTo>
                      <a:pt x="353" y="2428"/>
                    </a:lnTo>
                    <a:lnTo>
                      <a:pt x="376" y="2530"/>
                    </a:lnTo>
                    <a:lnTo>
                      <a:pt x="400" y="2625"/>
                    </a:lnTo>
                    <a:lnTo>
                      <a:pt x="427" y="2713"/>
                    </a:lnTo>
                    <a:lnTo>
                      <a:pt x="453" y="2786"/>
                    </a:lnTo>
                    <a:lnTo>
                      <a:pt x="476" y="2845"/>
                    </a:lnTo>
                    <a:lnTo>
                      <a:pt x="488" y="2869"/>
                    </a:lnTo>
                    <a:lnTo>
                      <a:pt x="504" y="2889"/>
                    </a:lnTo>
                    <a:lnTo>
                      <a:pt x="459" y="2892"/>
                    </a:lnTo>
                    <a:lnTo>
                      <a:pt x="408" y="2895"/>
                    </a:lnTo>
                    <a:lnTo>
                      <a:pt x="350" y="2895"/>
                    </a:lnTo>
                    <a:lnTo>
                      <a:pt x="282" y="2889"/>
                    </a:lnTo>
                    <a:lnTo>
                      <a:pt x="209" y="2881"/>
                    </a:lnTo>
                    <a:lnTo>
                      <a:pt x="174" y="2872"/>
                    </a:lnTo>
                    <a:lnTo>
                      <a:pt x="141" y="2863"/>
                    </a:lnTo>
                    <a:lnTo>
                      <a:pt x="106" y="2850"/>
                    </a:lnTo>
                    <a:lnTo>
                      <a:pt x="77" y="2836"/>
                    </a:lnTo>
                    <a:close/>
                  </a:path>
                </a:pathLst>
              </a:custGeom>
              <a:solidFill>
                <a:srgbClr val="2E2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09" name="任意多边形 81002">
                <a:extLst>
                  <a:ext uri="{FF2B5EF4-FFF2-40B4-BE49-F238E27FC236}">
                    <a16:creationId xmlns:a16="http://schemas.microsoft.com/office/drawing/2014/main" xmlns="" id="{3F665F7C-30BF-4466-BB5A-EE5BD6D6FF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4" y="2573"/>
                <a:ext cx="23" cy="9"/>
              </a:xfrm>
              <a:custGeom>
                <a:avLst/>
                <a:gdLst>
                  <a:gd name="T0" fmla="*/ 0 w 354"/>
                  <a:gd name="T1" fmla="*/ 0 h 135"/>
                  <a:gd name="T2" fmla="*/ 0 w 354"/>
                  <a:gd name="T3" fmla="*/ 0 h 135"/>
                  <a:gd name="T4" fmla="*/ 0 w 354"/>
                  <a:gd name="T5" fmla="*/ 0 h 135"/>
                  <a:gd name="T6" fmla="*/ 1 w 354"/>
                  <a:gd name="T7" fmla="*/ 0 h 135"/>
                  <a:gd name="T8" fmla="*/ 1 w 354"/>
                  <a:gd name="T9" fmla="*/ 0 h 135"/>
                  <a:gd name="T10" fmla="*/ 1 w 354"/>
                  <a:gd name="T11" fmla="*/ 0 h 135"/>
                  <a:gd name="T12" fmla="*/ 1 w 354"/>
                  <a:gd name="T13" fmla="*/ 0 h 135"/>
                  <a:gd name="T14" fmla="*/ 1 w 354"/>
                  <a:gd name="T15" fmla="*/ 0 h 135"/>
                  <a:gd name="T16" fmla="*/ 1 w 354"/>
                  <a:gd name="T17" fmla="*/ 0 h 135"/>
                  <a:gd name="T18" fmla="*/ 1 w 354"/>
                  <a:gd name="T19" fmla="*/ 0 h 135"/>
                  <a:gd name="T20" fmla="*/ 1 w 354"/>
                  <a:gd name="T21" fmla="*/ 0 h 135"/>
                  <a:gd name="T22" fmla="*/ 1 w 354"/>
                  <a:gd name="T23" fmla="*/ 0 h 135"/>
                  <a:gd name="T24" fmla="*/ 1 w 354"/>
                  <a:gd name="T25" fmla="*/ 0 h 135"/>
                  <a:gd name="T26" fmla="*/ 1 w 354"/>
                  <a:gd name="T27" fmla="*/ 0 h 135"/>
                  <a:gd name="T28" fmla="*/ 1 w 354"/>
                  <a:gd name="T29" fmla="*/ 0 h 135"/>
                  <a:gd name="T30" fmla="*/ 1 w 354"/>
                  <a:gd name="T31" fmla="*/ 0 h 135"/>
                  <a:gd name="T32" fmla="*/ 1 w 354"/>
                  <a:gd name="T33" fmla="*/ 0 h 135"/>
                  <a:gd name="T34" fmla="*/ 1 w 354"/>
                  <a:gd name="T35" fmla="*/ 1 h 135"/>
                  <a:gd name="T36" fmla="*/ 1 w 354"/>
                  <a:gd name="T37" fmla="*/ 1 h 135"/>
                  <a:gd name="T38" fmla="*/ 1 w 354"/>
                  <a:gd name="T39" fmla="*/ 1 h 135"/>
                  <a:gd name="T40" fmla="*/ 1 w 354"/>
                  <a:gd name="T41" fmla="*/ 1 h 135"/>
                  <a:gd name="T42" fmla="*/ 1 w 354"/>
                  <a:gd name="T43" fmla="*/ 1 h 135"/>
                  <a:gd name="T44" fmla="*/ 1 w 354"/>
                  <a:gd name="T45" fmla="*/ 1 h 135"/>
                  <a:gd name="T46" fmla="*/ 1 w 354"/>
                  <a:gd name="T47" fmla="*/ 1 h 135"/>
                  <a:gd name="T48" fmla="*/ 0 w 354"/>
                  <a:gd name="T49" fmla="*/ 0 h 135"/>
                  <a:gd name="T50" fmla="*/ 0 w 354"/>
                  <a:gd name="T51" fmla="*/ 0 h 135"/>
                  <a:gd name="T52" fmla="*/ 0 w 354"/>
                  <a:gd name="T53" fmla="*/ 0 h 135"/>
                  <a:gd name="T54" fmla="*/ 0 w 354"/>
                  <a:gd name="T55" fmla="*/ 0 h 135"/>
                  <a:gd name="T56" fmla="*/ 0 w 354"/>
                  <a:gd name="T57" fmla="*/ 0 h 135"/>
                  <a:gd name="T58" fmla="*/ 0 w 354"/>
                  <a:gd name="T59" fmla="*/ 0 h 135"/>
                  <a:gd name="T60" fmla="*/ 0 w 354"/>
                  <a:gd name="T61" fmla="*/ 0 h 135"/>
                  <a:gd name="T62" fmla="*/ 0 w 354"/>
                  <a:gd name="T63" fmla="*/ 0 h 135"/>
                  <a:gd name="T64" fmla="*/ 0 w 354"/>
                  <a:gd name="T65" fmla="*/ 0 h 135"/>
                  <a:gd name="T66" fmla="*/ 0 w 354"/>
                  <a:gd name="T67" fmla="*/ 0 h 135"/>
                  <a:gd name="T68" fmla="*/ 0 w 354"/>
                  <a:gd name="T69" fmla="*/ 0 h 135"/>
                  <a:gd name="T70" fmla="*/ 0 w 354"/>
                  <a:gd name="T71" fmla="*/ 0 h 135"/>
                  <a:gd name="T72" fmla="*/ 0 w 354"/>
                  <a:gd name="T73" fmla="*/ 0 h 135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354"/>
                  <a:gd name="T112" fmla="*/ 0 h 135"/>
                  <a:gd name="T113" fmla="*/ 354 w 354"/>
                  <a:gd name="T114" fmla="*/ 135 h 135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354" h="135">
                    <a:moveTo>
                      <a:pt x="62" y="15"/>
                    </a:moveTo>
                    <a:lnTo>
                      <a:pt x="82" y="18"/>
                    </a:lnTo>
                    <a:lnTo>
                      <a:pt x="112" y="21"/>
                    </a:lnTo>
                    <a:lnTo>
                      <a:pt x="183" y="21"/>
                    </a:lnTo>
                    <a:lnTo>
                      <a:pt x="256" y="15"/>
                    </a:lnTo>
                    <a:lnTo>
                      <a:pt x="292" y="8"/>
                    </a:lnTo>
                    <a:lnTo>
                      <a:pt x="324" y="2"/>
                    </a:lnTo>
                    <a:lnTo>
                      <a:pt x="332" y="0"/>
                    </a:lnTo>
                    <a:lnTo>
                      <a:pt x="341" y="0"/>
                    </a:lnTo>
                    <a:lnTo>
                      <a:pt x="347" y="2"/>
                    </a:lnTo>
                    <a:lnTo>
                      <a:pt x="351" y="8"/>
                    </a:lnTo>
                    <a:lnTo>
                      <a:pt x="354" y="15"/>
                    </a:lnTo>
                    <a:lnTo>
                      <a:pt x="354" y="21"/>
                    </a:lnTo>
                    <a:lnTo>
                      <a:pt x="347" y="41"/>
                    </a:lnTo>
                    <a:lnTo>
                      <a:pt x="335" y="62"/>
                    </a:lnTo>
                    <a:lnTo>
                      <a:pt x="321" y="82"/>
                    </a:lnTo>
                    <a:lnTo>
                      <a:pt x="300" y="99"/>
                    </a:lnTo>
                    <a:lnTo>
                      <a:pt x="274" y="115"/>
                    </a:lnTo>
                    <a:lnTo>
                      <a:pt x="247" y="124"/>
                    </a:lnTo>
                    <a:lnTo>
                      <a:pt x="224" y="132"/>
                    </a:lnTo>
                    <a:lnTo>
                      <a:pt x="203" y="135"/>
                    </a:lnTo>
                    <a:lnTo>
                      <a:pt x="179" y="135"/>
                    </a:lnTo>
                    <a:lnTo>
                      <a:pt x="159" y="132"/>
                    </a:lnTo>
                    <a:lnTo>
                      <a:pt x="138" y="127"/>
                    </a:lnTo>
                    <a:lnTo>
                      <a:pt x="98" y="109"/>
                    </a:lnTo>
                    <a:lnTo>
                      <a:pt x="73" y="97"/>
                    </a:lnTo>
                    <a:lnTo>
                      <a:pt x="47" y="79"/>
                    </a:lnTo>
                    <a:lnTo>
                      <a:pt x="27" y="59"/>
                    </a:lnTo>
                    <a:lnTo>
                      <a:pt x="8" y="41"/>
                    </a:lnTo>
                    <a:lnTo>
                      <a:pt x="3" y="33"/>
                    </a:lnTo>
                    <a:lnTo>
                      <a:pt x="0" y="24"/>
                    </a:lnTo>
                    <a:lnTo>
                      <a:pt x="0" y="18"/>
                    </a:lnTo>
                    <a:lnTo>
                      <a:pt x="3" y="11"/>
                    </a:lnTo>
                    <a:lnTo>
                      <a:pt x="11" y="8"/>
                    </a:lnTo>
                    <a:lnTo>
                      <a:pt x="24" y="8"/>
                    </a:lnTo>
                    <a:lnTo>
                      <a:pt x="39" y="11"/>
                    </a:lnTo>
                    <a:lnTo>
                      <a:pt x="62" y="15"/>
                    </a:lnTo>
                    <a:close/>
                  </a:path>
                </a:pathLst>
              </a:custGeom>
              <a:solidFill>
                <a:srgbClr val="ECB7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10" name="任意多边形 81003">
                <a:extLst>
                  <a:ext uri="{FF2B5EF4-FFF2-40B4-BE49-F238E27FC236}">
                    <a16:creationId xmlns:a16="http://schemas.microsoft.com/office/drawing/2014/main" xmlns="" id="{C07A55CD-407E-4AAF-9BF1-05C150E867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1" y="2543"/>
                <a:ext cx="12" cy="13"/>
              </a:xfrm>
              <a:custGeom>
                <a:avLst/>
                <a:gdLst>
                  <a:gd name="T0" fmla="*/ 0 w 191"/>
                  <a:gd name="T1" fmla="*/ 0 h 188"/>
                  <a:gd name="T2" fmla="*/ 0 w 191"/>
                  <a:gd name="T3" fmla="*/ 0 h 188"/>
                  <a:gd name="T4" fmla="*/ 0 w 191"/>
                  <a:gd name="T5" fmla="*/ 0 h 188"/>
                  <a:gd name="T6" fmla="*/ 0 w 191"/>
                  <a:gd name="T7" fmla="*/ 0 h 188"/>
                  <a:gd name="T8" fmla="*/ 0 w 191"/>
                  <a:gd name="T9" fmla="*/ 0 h 188"/>
                  <a:gd name="T10" fmla="*/ 1 w 191"/>
                  <a:gd name="T11" fmla="*/ 0 h 188"/>
                  <a:gd name="T12" fmla="*/ 1 w 191"/>
                  <a:gd name="T13" fmla="*/ 0 h 188"/>
                  <a:gd name="T14" fmla="*/ 1 w 191"/>
                  <a:gd name="T15" fmla="*/ 0 h 188"/>
                  <a:gd name="T16" fmla="*/ 1 w 191"/>
                  <a:gd name="T17" fmla="*/ 0 h 188"/>
                  <a:gd name="T18" fmla="*/ 1 w 191"/>
                  <a:gd name="T19" fmla="*/ 1 h 188"/>
                  <a:gd name="T20" fmla="*/ 1 w 191"/>
                  <a:gd name="T21" fmla="*/ 1 h 188"/>
                  <a:gd name="T22" fmla="*/ 1 w 191"/>
                  <a:gd name="T23" fmla="*/ 1 h 188"/>
                  <a:gd name="T24" fmla="*/ 1 w 191"/>
                  <a:gd name="T25" fmla="*/ 1 h 188"/>
                  <a:gd name="T26" fmla="*/ 1 w 191"/>
                  <a:gd name="T27" fmla="*/ 1 h 188"/>
                  <a:gd name="T28" fmla="*/ 1 w 191"/>
                  <a:gd name="T29" fmla="*/ 1 h 188"/>
                  <a:gd name="T30" fmla="*/ 1 w 191"/>
                  <a:gd name="T31" fmla="*/ 1 h 188"/>
                  <a:gd name="T32" fmla="*/ 1 w 191"/>
                  <a:gd name="T33" fmla="*/ 1 h 188"/>
                  <a:gd name="T34" fmla="*/ 0 w 191"/>
                  <a:gd name="T35" fmla="*/ 1 h 188"/>
                  <a:gd name="T36" fmla="*/ 0 w 191"/>
                  <a:gd name="T37" fmla="*/ 1 h 188"/>
                  <a:gd name="T38" fmla="*/ 0 w 191"/>
                  <a:gd name="T39" fmla="*/ 1 h 188"/>
                  <a:gd name="T40" fmla="*/ 0 w 191"/>
                  <a:gd name="T41" fmla="*/ 1 h 188"/>
                  <a:gd name="T42" fmla="*/ 0 w 191"/>
                  <a:gd name="T43" fmla="*/ 1 h 188"/>
                  <a:gd name="T44" fmla="*/ 0 w 191"/>
                  <a:gd name="T45" fmla="*/ 1 h 188"/>
                  <a:gd name="T46" fmla="*/ 0 w 191"/>
                  <a:gd name="T47" fmla="*/ 0 h 188"/>
                  <a:gd name="T48" fmla="*/ 0 w 191"/>
                  <a:gd name="T49" fmla="*/ 0 h 188"/>
                  <a:gd name="T50" fmla="*/ 0 w 191"/>
                  <a:gd name="T51" fmla="*/ 0 h 188"/>
                  <a:gd name="T52" fmla="*/ 0 w 191"/>
                  <a:gd name="T53" fmla="*/ 0 h 188"/>
                  <a:gd name="T54" fmla="*/ 0 w 191"/>
                  <a:gd name="T55" fmla="*/ 0 h 188"/>
                  <a:gd name="T56" fmla="*/ 0 w 191"/>
                  <a:gd name="T57" fmla="*/ 0 h 188"/>
                  <a:gd name="T58" fmla="*/ 0 w 191"/>
                  <a:gd name="T59" fmla="*/ 0 h 188"/>
                  <a:gd name="T60" fmla="*/ 0 w 191"/>
                  <a:gd name="T61" fmla="*/ 0 h 188"/>
                  <a:gd name="T62" fmla="*/ 0 w 191"/>
                  <a:gd name="T63" fmla="*/ 0 h 18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91"/>
                  <a:gd name="T97" fmla="*/ 0 h 188"/>
                  <a:gd name="T98" fmla="*/ 191 w 191"/>
                  <a:gd name="T99" fmla="*/ 188 h 18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91" h="188">
                    <a:moveTo>
                      <a:pt x="60" y="0"/>
                    </a:moveTo>
                    <a:lnTo>
                      <a:pt x="71" y="3"/>
                    </a:lnTo>
                    <a:lnTo>
                      <a:pt x="83" y="3"/>
                    </a:lnTo>
                    <a:lnTo>
                      <a:pt x="97" y="8"/>
                    </a:lnTo>
                    <a:lnTo>
                      <a:pt x="109" y="14"/>
                    </a:lnTo>
                    <a:lnTo>
                      <a:pt x="133" y="36"/>
                    </a:lnTo>
                    <a:lnTo>
                      <a:pt x="154" y="59"/>
                    </a:lnTo>
                    <a:lnTo>
                      <a:pt x="171" y="82"/>
                    </a:lnTo>
                    <a:lnTo>
                      <a:pt x="186" y="108"/>
                    </a:lnTo>
                    <a:lnTo>
                      <a:pt x="191" y="135"/>
                    </a:lnTo>
                    <a:lnTo>
                      <a:pt x="191" y="144"/>
                    </a:lnTo>
                    <a:lnTo>
                      <a:pt x="189" y="156"/>
                    </a:lnTo>
                    <a:lnTo>
                      <a:pt x="183" y="170"/>
                    </a:lnTo>
                    <a:lnTo>
                      <a:pt x="171" y="182"/>
                    </a:lnTo>
                    <a:lnTo>
                      <a:pt x="157" y="185"/>
                    </a:lnTo>
                    <a:lnTo>
                      <a:pt x="142" y="188"/>
                    </a:lnTo>
                    <a:lnTo>
                      <a:pt x="126" y="188"/>
                    </a:lnTo>
                    <a:lnTo>
                      <a:pt x="109" y="182"/>
                    </a:lnTo>
                    <a:lnTo>
                      <a:pt x="80" y="173"/>
                    </a:lnTo>
                    <a:lnTo>
                      <a:pt x="57" y="159"/>
                    </a:lnTo>
                    <a:lnTo>
                      <a:pt x="41" y="150"/>
                    </a:lnTo>
                    <a:lnTo>
                      <a:pt x="29" y="135"/>
                    </a:lnTo>
                    <a:lnTo>
                      <a:pt x="18" y="124"/>
                    </a:lnTo>
                    <a:lnTo>
                      <a:pt x="9" y="105"/>
                    </a:lnTo>
                    <a:lnTo>
                      <a:pt x="3" y="88"/>
                    </a:lnTo>
                    <a:lnTo>
                      <a:pt x="0" y="70"/>
                    </a:lnTo>
                    <a:lnTo>
                      <a:pt x="0" y="36"/>
                    </a:lnTo>
                    <a:lnTo>
                      <a:pt x="0" y="26"/>
                    </a:lnTo>
                    <a:lnTo>
                      <a:pt x="6" y="17"/>
                    </a:lnTo>
                    <a:lnTo>
                      <a:pt x="15" y="11"/>
                    </a:lnTo>
                    <a:lnTo>
                      <a:pt x="27" y="5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ECB7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11" name="任意多边形 81004">
                <a:extLst>
                  <a:ext uri="{FF2B5EF4-FFF2-40B4-BE49-F238E27FC236}">
                    <a16:creationId xmlns:a16="http://schemas.microsoft.com/office/drawing/2014/main" xmlns="" id="{E4730670-75CF-47DA-A281-7810AD46D5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0" y="2544"/>
                <a:ext cx="15" cy="12"/>
              </a:xfrm>
              <a:custGeom>
                <a:avLst/>
                <a:gdLst>
                  <a:gd name="T0" fmla="*/ 1 w 221"/>
                  <a:gd name="T1" fmla="*/ 0 h 186"/>
                  <a:gd name="T2" fmla="*/ 1 w 221"/>
                  <a:gd name="T3" fmla="*/ 0 h 186"/>
                  <a:gd name="T4" fmla="*/ 1 w 221"/>
                  <a:gd name="T5" fmla="*/ 0 h 186"/>
                  <a:gd name="T6" fmla="*/ 1 w 221"/>
                  <a:gd name="T7" fmla="*/ 0 h 186"/>
                  <a:gd name="T8" fmla="*/ 1 w 221"/>
                  <a:gd name="T9" fmla="*/ 0 h 186"/>
                  <a:gd name="T10" fmla="*/ 1 w 221"/>
                  <a:gd name="T11" fmla="*/ 0 h 186"/>
                  <a:gd name="T12" fmla="*/ 1 w 221"/>
                  <a:gd name="T13" fmla="*/ 0 h 186"/>
                  <a:gd name="T14" fmla="*/ 1 w 221"/>
                  <a:gd name="T15" fmla="*/ 0 h 186"/>
                  <a:gd name="T16" fmla="*/ 1 w 221"/>
                  <a:gd name="T17" fmla="*/ 0 h 186"/>
                  <a:gd name="T18" fmla="*/ 1 w 221"/>
                  <a:gd name="T19" fmla="*/ 0 h 186"/>
                  <a:gd name="T20" fmla="*/ 1 w 221"/>
                  <a:gd name="T21" fmla="*/ 1 h 186"/>
                  <a:gd name="T22" fmla="*/ 1 w 221"/>
                  <a:gd name="T23" fmla="*/ 1 h 186"/>
                  <a:gd name="T24" fmla="*/ 1 w 221"/>
                  <a:gd name="T25" fmla="*/ 1 h 186"/>
                  <a:gd name="T26" fmla="*/ 0 w 221"/>
                  <a:gd name="T27" fmla="*/ 1 h 186"/>
                  <a:gd name="T28" fmla="*/ 0 w 221"/>
                  <a:gd name="T29" fmla="*/ 1 h 186"/>
                  <a:gd name="T30" fmla="*/ 0 w 221"/>
                  <a:gd name="T31" fmla="*/ 1 h 186"/>
                  <a:gd name="T32" fmla="*/ 0 w 221"/>
                  <a:gd name="T33" fmla="*/ 1 h 186"/>
                  <a:gd name="T34" fmla="*/ 0 w 221"/>
                  <a:gd name="T35" fmla="*/ 1 h 186"/>
                  <a:gd name="T36" fmla="*/ 0 w 221"/>
                  <a:gd name="T37" fmla="*/ 1 h 186"/>
                  <a:gd name="T38" fmla="*/ 0 w 221"/>
                  <a:gd name="T39" fmla="*/ 1 h 186"/>
                  <a:gd name="T40" fmla="*/ 0 w 221"/>
                  <a:gd name="T41" fmla="*/ 1 h 186"/>
                  <a:gd name="T42" fmla="*/ 0 w 221"/>
                  <a:gd name="T43" fmla="*/ 1 h 186"/>
                  <a:gd name="T44" fmla="*/ 0 w 221"/>
                  <a:gd name="T45" fmla="*/ 1 h 186"/>
                  <a:gd name="T46" fmla="*/ 0 w 221"/>
                  <a:gd name="T47" fmla="*/ 1 h 186"/>
                  <a:gd name="T48" fmla="*/ 0 w 221"/>
                  <a:gd name="T49" fmla="*/ 0 h 186"/>
                  <a:gd name="T50" fmla="*/ 0 w 221"/>
                  <a:gd name="T51" fmla="*/ 0 h 186"/>
                  <a:gd name="T52" fmla="*/ 0 w 221"/>
                  <a:gd name="T53" fmla="*/ 0 h 186"/>
                  <a:gd name="T54" fmla="*/ 0 w 221"/>
                  <a:gd name="T55" fmla="*/ 0 h 186"/>
                  <a:gd name="T56" fmla="*/ 0 w 221"/>
                  <a:gd name="T57" fmla="*/ 0 h 186"/>
                  <a:gd name="T58" fmla="*/ 0 w 221"/>
                  <a:gd name="T59" fmla="*/ 0 h 186"/>
                  <a:gd name="T60" fmla="*/ 0 w 221"/>
                  <a:gd name="T61" fmla="*/ 0 h 186"/>
                  <a:gd name="T62" fmla="*/ 0 w 221"/>
                  <a:gd name="T63" fmla="*/ 0 h 186"/>
                  <a:gd name="T64" fmla="*/ 1 w 221"/>
                  <a:gd name="T65" fmla="*/ 0 h 186"/>
                  <a:gd name="T66" fmla="*/ 1 w 221"/>
                  <a:gd name="T67" fmla="*/ 0 h 18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21"/>
                  <a:gd name="T103" fmla="*/ 0 h 186"/>
                  <a:gd name="T104" fmla="*/ 221 w 221"/>
                  <a:gd name="T105" fmla="*/ 186 h 18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21" h="186">
                    <a:moveTo>
                      <a:pt x="150" y="0"/>
                    </a:moveTo>
                    <a:lnTo>
                      <a:pt x="181" y="0"/>
                    </a:lnTo>
                    <a:lnTo>
                      <a:pt x="201" y="6"/>
                    </a:lnTo>
                    <a:lnTo>
                      <a:pt x="207" y="12"/>
                    </a:lnTo>
                    <a:lnTo>
                      <a:pt x="215" y="18"/>
                    </a:lnTo>
                    <a:lnTo>
                      <a:pt x="218" y="24"/>
                    </a:lnTo>
                    <a:lnTo>
                      <a:pt x="221" y="31"/>
                    </a:lnTo>
                    <a:lnTo>
                      <a:pt x="221" y="51"/>
                    </a:lnTo>
                    <a:lnTo>
                      <a:pt x="215" y="71"/>
                    </a:lnTo>
                    <a:lnTo>
                      <a:pt x="204" y="95"/>
                    </a:lnTo>
                    <a:lnTo>
                      <a:pt x="184" y="125"/>
                    </a:lnTo>
                    <a:lnTo>
                      <a:pt x="159" y="148"/>
                    </a:lnTo>
                    <a:lnTo>
                      <a:pt x="133" y="168"/>
                    </a:lnTo>
                    <a:lnTo>
                      <a:pt x="107" y="180"/>
                    </a:lnTo>
                    <a:lnTo>
                      <a:pt x="80" y="186"/>
                    </a:lnTo>
                    <a:lnTo>
                      <a:pt x="68" y="186"/>
                    </a:lnTo>
                    <a:lnTo>
                      <a:pt x="56" y="183"/>
                    </a:lnTo>
                    <a:lnTo>
                      <a:pt x="48" y="180"/>
                    </a:lnTo>
                    <a:lnTo>
                      <a:pt x="36" y="174"/>
                    </a:lnTo>
                    <a:lnTo>
                      <a:pt x="27" y="165"/>
                    </a:lnTo>
                    <a:lnTo>
                      <a:pt x="19" y="157"/>
                    </a:lnTo>
                    <a:lnTo>
                      <a:pt x="13" y="145"/>
                    </a:lnTo>
                    <a:lnTo>
                      <a:pt x="6" y="133"/>
                    </a:lnTo>
                    <a:lnTo>
                      <a:pt x="0" y="119"/>
                    </a:lnTo>
                    <a:lnTo>
                      <a:pt x="0" y="103"/>
                    </a:lnTo>
                    <a:lnTo>
                      <a:pt x="0" y="92"/>
                    </a:lnTo>
                    <a:lnTo>
                      <a:pt x="3" y="80"/>
                    </a:lnTo>
                    <a:lnTo>
                      <a:pt x="10" y="68"/>
                    </a:lnTo>
                    <a:lnTo>
                      <a:pt x="16" y="57"/>
                    </a:lnTo>
                    <a:lnTo>
                      <a:pt x="33" y="39"/>
                    </a:lnTo>
                    <a:lnTo>
                      <a:pt x="56" y="24"/>
                    </a:lnTo>
                    <a:lnTo>
                      <a:pt x="83" y="12"/>
                    </a:lnTo>
                    <a:lnTo>
                      <a:pt x="116" y="3"/>
                    </a:ln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ECB7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12" name="任意多边形 81005">
                <a:extLst>
                  <a:ext uri="{FF2B5EF4-FFF2-40B4-BE49-F238E27FC236}">
                    <a16:creationId xmlns:a16="http://schemas.microsoft.com/office/drawing/2014/main" xmlns="" id="{0D909381-0CD1-4025-B6A7-71D01DEC7D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2547"/>
                <a:ext cx="74" cy="13"/>
              </a:xfrm>
              <a:custGeom>
                <a:avLst/>
                <a:gdLst>
                  <a:gd name="T0" fmla="*/ 0 w 1110"/>
                  <a:gd name="T1" fmla="*/ 0 h 188"/>
                  <a:gd name="T2" fmla="*/ 0 w 1110"/>
                  <a:gd name="T3" fmla="*/ 0 h 188"/>
                  <a:gd name="T4" fmla="*/ 0 w 1110"/>
                  <a:gd name="T5" fmla="*/ 0 h 188"/>
                  <a:gd name="T6" fmla="*/ 0 w 1110"/>
                  <a:gd name="T7" fmla="*/ 0 h 188"/>
                  <a:gd name="T8" fmla="*/ 0 w 1110"/>
                  <a:gd name="T9" fmla="*/ 1 h 188"/>
                  <a:gd name="T10" fmla="*/ 0 w 1110"/>
                  <a:gd name="T11" fmla="*/ 1 h 188"/>
                  <a:gd name="T12" fmla="*/ 0 w 1110"/>
                  <a:gd name="T13" fmla="*/ 1 h 188"/>
                  <a:gd name="T14" fmla="*/ 0 w 1110"/>
                  <a:gd name="T15" fmla="*/ 1 h 188"/>
                  <a:gd name="T16" fmla="*/ 1 w 1110"/>
                  <a:gd name="T17" fmla="*/ 1 h 188"/>
                  <a:gd name="T18" fmla="*/ 2 w 1110"/>
                  <a:gd name="T19" fmla="*/ 1 h 188"/>
                  <a:gd name="T20" fmla="*/ 4 w 1110"/>
                  <a:gd name="T21" fmla="*/ 1 h 188"/>
                  <a:gd name="T22" fmla="*/ 4 w 1110"/>
                  <a:gd name="T23" fmla="*/ 1 h 188"/>
                  <a:gd name="T24" fmla="*/ 5 w 1110"/>
                  <a:gd name="T25" fmla="*/ 1 h 188"/>
                  <a:gd name="T26" fmla="*/ 5 w 1110"/>
                  <a:gd name="T27" fmla="*/ 1 h 188"/>
                  <a:gd name="T28" fmla="*/ 5 w 1110"/>
                  <a:gd name="T29" fmla="*/ 0 h 188"/>
                  <a:gd name="T30" fmla="*/ 5 w 1110"/>
                  <a:gd name="T31" fmla="*/ 0 h 188"/>
                  <a:gd name="T32" fmla="*/ 5 w 1110"/>
                  <a:gd name="T33" fmla="*/ 0 h 188"/>
                  <a:gd name="T34" fmla="*/ 5 w 1110"/>
                  <a:gd name="T35" fmla="*/ 0 h 188"/>
                  <a:gd name="T36" fmla="*/ 4 w 1110"/>
                  <a:gd name="T37" fmla="*/ 0 h 188"/>
                  <a:gd name="T38" fmla="*/ 4 w 1110"/>
                  <a:gd name="T39" fmla="*/ 0 h 188"/>
                  <a:gd name="T40" fmla="*/ 5 w 1110"/>
                  <a:gd name="T41" fmla="*/ 0 h 188"/>
                  <a:gd name="T42" fmla="*/ 5 w 1110"/>
                  <a:gd name="T43" fmla="*/ 0 h 188"/>
                  <a:gd name="T44" fmla="*/ 5 w 1110"/>
                  <a:gd name="T45" fmla="*/ 0 h 188"/>
                  <a:gd name="T46" fmla="*/ 4 w 1110"/>
                  <a:gd name="T47" fmla="*/ 0 h 188"/>
                  <a:gd name="T48" fmla="*/ 4 w 1110"/>
                  <a:gd name="T49" fmla="*/ 0 h 188"/>
                  <a:gd name="T50" fmla="*/ 4 w 1110"/>
                  <a:gd name="T51" fmla="*/ 1 h 188"/>
                  <a:gd name="T52" fmla="*/ 2 w 1110"/>
                  <a:gd name="T53" fmla="*/ 1 h 188"/>
                  <a:gd name="T54" fmla="*/ 1 w 1110"/>
                  <a:gd name="T55" fmla="*/ 1 h 188"/>
                  <a:gd name="T56" fmla="*/ 1 w 1110"/>
                  <a:gd name="T57" fmla="*/ 1 h 188"/>
                  <a:gd name="T58" fmla="*/ 0 w 1110"/>
                  <a:gd name="T59" fmla="*/ 0 h 188"/>
                  <a:gd name="T60" fmla="*/ 0 w 1110"/>
                  <a:gd name="T61" fmla="*/ 0 h 188"/>
                  <a:gd name="T62" fmla="*/ 0 w 1110"/>
                  <a:gd name="T63" fmla="*/ 0 h 188"/>
                  <a:gd name="T64" fmla="*/ 0 w 1110"/>
                  <a:gd name="T65" fmla="*/ 0 h 188"/>
                  <a:gd name="T66" fmla="*/ 1 w 1110"/>
                  <a:gd name="T67" fmla="*/ 0 h 188"/>
                  <a:gd name="T68" fmla="*/ 0 w 1110"/>
                  <a:gd name="T69" fmla="*/ 0 h 188"/>
                  <a:gd name="T70" fmla="*/ 0 w 1110"/>
                  <a:gd name="T71" fmla="*/ 0 h 188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110"/>
                  <a:gd name="T109" fmla="*/ 0 h 188"/>
                  <a:gd name="T110" fmla="*/ 1110 w 1110"/>
                  <a:gd name="T111" fmla="*/ 188 h 188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110" h="188">
                    <a:moveTo>
                      <a:pt x="33" y="17"/>
                    </a:moveTo>
                    <a:lnTo>
                      <a:pt x="24" y="20"/>
                    </a:lnTo>
                    <a:lnTo>
                      <a:pt x="18" y="29"/>
                    </a:lnTo>
                    <a:lnTo>
                      <a:pt x="9" y="38"/>
                    </a:lnTo>
                    <a:lnTo>
                      <a:pt x="6" y="46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5"/>
                    </a:lnTo>
                    <a:lnTo>
                      <a:pt x="3" y="100"/>
                    </a:lnTo>
                    <a:lnTo>
                      <a:pt x="6" y="111"/>
                    </a:lnTo>
                    <a:lnTo>
                      <a:pt x="15" y="126"/>
                    </a:lnTo>
                    <a:lnTo>
                      <a:pt x="24" y="137"/>
                    </a:lnTo>
                    <a:lnTo>
                      <a:pt x="36" y="150"/>
                    </a:lnTo>
                    <a:lnTo>
                      <a:pt x="50" y="159"/>
                    </a:lnTo>
                    <a:lnTo>
                      <a:pt x="71" y="165"/>
                    </a:lnTo>
                    <a:lnTo>
                      <a:pt x="94" y="170"/>
                    </a:lnTo>
                    <a:lnTo>
                      <a:pt x="118" y="173"/>
                    </a:lnTo>
                    <a:lnTo>
                      <a:pt x="298" y="182"/>
                    </a:lnTo>
                    <a:lnTo>
                      <a:pt x="421" y="185"/>
                    </a:lnTo>
                    <a:lnTo>
                      <a:pt x="557" y="188"/>
                    </a:lnTo>
                    <a:lnTo>
                      <a:pt x="692" y="188"/>
                    </a:lnTo>
                    <a:lnTo>
                      <a:pt x="818" y="185"/>
                    </a:lnTo>
                    <a:lnTo>
                      <a:pt x="927" y="179"/>
                    </a:lnTo>
                    <a:lnTo>
                      <a:pt x="969" y="173"/>
                    </a:lnTo>
                    <a:lnTo>
                      <a:pt x="1004" y="168"/>
                    </a:lnTo>
                    <a:lnTo>
                      <a:pt x="1039" y="156"/>
                    </a:lnTo>
                    <a:lnTo>
                      <a:pt x="1066" y="144"/>
                    </a:lnTo>
                    <a:lnTo>
                      <a:pt x="1086" y="132"/>
                    </a:lnTo>
                    <a:lnTo>
                      <a:pt x="1101" y="120"/>
                    </a:lnTo>
                    <a:lnTo>
                      <a:pt x="1107" y="105"/>
                    </a:lnTo>
                    <a:lnTo>
                      <a:pt x="1110" y="94"/>
                    </a:lnTo>
                    <a:lnTo>
                      <a:pt x="1107" y="82"/>
                    </a:lnTo>
                    <a:lnTo>
                      <a:pt x="1101" y="71"/>
                    </a:lnTo>
                    <a:lnTo>
                      <a:pt x="1095" y="59"/>
                    </a:lnTo>
                    <a:lnTo>
                      <a:pt x="1083" y="46"/>
                    </a:lnTo>
                    <a:lnTo>
                      <a:pt x="1057" y="26"/>
                    </a:lnTo>
                    <a:lnTo>
                      <a:pt x="1031" y="11"/>
                    </a:lnTo>
                    <a:lnTo>
                      <a:pt x="1012" y="3"/>
                    </a:lnTo>
                    <a:lnTo>
                      <a:pt x="1004" y="0"/>
                    </a:lnTo>
                    <a:lnTo>
                      <a:pt x="1006" y="6"/>
                    </a:lnTo>
                    <a:lnTo>
                      <a:pt x="1015" y="17"/>
                    </a:lnTo>
                    <a:lnTo>
                      <a:pt x="1025" y="35"/>
                    </a:lnTo>
                    <a:lnTo>
                      <a:pt x="1031" y="52"/>
                    </a:lnTo>
                    <a:lnTo>
                      <a:pt x="1031" y="62"/>
                    </a:lnTo>
                    <a:lnTo>
                      <a:pt x="1031" y="73"/>
                    </a:lnTo>
                    <a:lnTo>
                      <a:pt x="1025" y="82"/>
                    </a:lnTo>
                    <a:lnTo>
                      <a:pt x="1018" y="91"/>
                    </a:lnTo>
                    <a:lnTo>
                      <a:pt x="1004" y="97"/>
                    </a:lnTo>
                    <a:lnTo>
                      <a:pt x="989" y="103"/>
                    </a:lnTo>
                    <a:lnTo>
                      <a:pt x="969" y="108"/>
                    </a:lnTo>
                    <a:lnTo>
                      <a:pt x="933" y="111"/>
                    </a:lnTo>
                    <a:lnTo>
                      <a:pt x="830" y="117"/>
                    </a:lnTo>
                    <a:lnTo>
                      <a:pt x="698" y="123"/>
                    </a:lnTo>
                    <a:lnTo>
                      <a:pt x="551" y="129"/>
                    </a:lnTo>
                    <a:lnTo>
                      <a:pt x="400" y="129"/>
                    </a:lnTo>
                    <a:lnTo>
                      <a:pt x="268" y="129"/>
                    </a:lnTo>
                    <a:lnTo>
                      <a:pt x="165" y="126"/>
                    </a:lnTo>
                    <a:lnTo>
                      <a:pt x="133" y="123"/>
                    </a:lnTo>
                    <a:lnTo>
                      <a:pt x="112" y="120"/>
                    </a:lnTo>
                    <a:lnTo>
                      <a:pt x="88" y="108"/>
                    </a:lnTo>
                    <a:lnTo>
                      <a:pt x="73" y="100"/>
                    </a:lnTo>
                    <a:lnTo>
                      <a:pt x="65" y="88"/>
                    </a:lnTo>
                    <a:lnTo>
                      <a:pt x="62" y="73"/>
                    </a:lnTo>
                    <a:lnTo>
                      <a:pt x="65" y="62"/>
                    </a:lnTo>
                    <a:lnTo>
                      <a:pt x="73" y="46"/>
                    </a:lnTo>
                    <a:lnTo>
                      <a:pt x="91" y="32"/>
                    </a:lnTo>
                    <a:lnTo>
                      <a:pt x="112" y="17"/>
                    </a:lnTo>
                    <a:lnTo>
                      <a:pt x="118" y="11"/>
                    </a:lnTo>
                    <a:lnTo>
                      <a:pt x="118" y="8"/>
                    </a:lnTo>
                    <a:lnTo>
                      <a:pt x="112" y="6"/>
                    </a:lnTo>
                    <a:lnTo>
                      <a:pt x="101" y="6"/>
                    </a:lnTo>
                    <a:lnTo>
                      <a:pt x="68" y="8"/>
                    </a:lnTo>
                    <a:lnTo>
                      <a:pt x="33" y="17"/>
                    </a:lnTo>
                    <a:close/>
                  </a:path>
                </a:pathLst>
              </a:custGeom>
              <a:solidFill>
                <a:srgbClr val="C53D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13" name="任意多边形 81006">
                <a:extLst>
                  <a:ext uri="{FF2B5EF4-FFF2-40B4-BE49-F238E27FC236}">
                    <a16:creationId xmlns:a16="http://schemas.microsoft.com/office/drawing/2014/main" xmlns="" id="{6CE713C1-26E9-44BD-A064-68908B4CCB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8" y="2605"/>
                <a:ext cx="83" cy="34"/>
              </a:xfrm>
              <a:custGeom>
                <a:avLst/>
                <a:gdLst>
                  <a:gd name="T0" fmla="*/ 5 w 1248"/>
                  <a:gd name="T1" fmla="*/ 2 h 500"/>
                  <a:gd name="T2" fmla="*/ 5 w 1248"/>
                  <a:gd name="T3" fmla="*/ 1 h 500"/>
                  <a:gd name="T4" fmla="*/ 5 w 1248"/>
                  <a:gd name="T5" fmla="*/ 1 h 500"/>
                  <a:gd name="T6" fmla="*/ 6 w 1248"/>
                  <a:gd name="T7" fmla="*/ 1 h 500"/>
                  <a:gd name="T8" fmla="*/ 6 w 1248"/>
                  <a:gd name="T9" fmla="*/ 1 h 500"/>
                  <a:gd name="T10" fmla="*/ 5 w 1248"/>
                  <a:gd name="T11" fmla="*/ 1 h 500"/>
                  <a:gd name="T12" fmla="*/ 5 w 1248"/>
                  <a:gd name="T13" fmla="*/ 1 h 500"/>
                  <a:gd name="T14" fmla="*/ 5 w 1248"/>
                  <a:gd name="T15" fmla="*/ 1 h 500"/>
                  <a:gd name="T16" fmla="*/ 5 w 1248"/>
                  <a:gd name="T17" fmla="*/ 1 h 500"/>
                  <a:gd name="T18" fmla="*/ 5 w 1248"/>
                  <a:gd name="T19" fmla="*/ 1 h 500"/>
                  <a:gd name="T20" fmla="*/ 5 w 1248"/>
                  <a:gd name="T21" fmla="*/ 0 h 500"/>
                  <a:gd name="T22" fmla="*/ 5 w 1248"/>
                  <a:gd name="T23" fmla="*/ 0 h 500"/>
                  <a:gd name="T24" fmla="*/ 5 w 1248"/>
                  <a:gd name="T25" fmla="*/ 0 h 500"/>
                  <a:gd name="T26" fmla="*/ 5 w 1248"/>
                  <a:gd name="T27" fmla="*/ 0 h 500"/>
                  <a:gd name="T28" fmla="*/ 5 w 1248"/>
                  <a:gd name="T29" fmla="*/ 0 h 500"/>
                  <a:gd name="T30" fmla="*/ 5 w 1248"/>
                  <a:gd name="T31" fmla="*/ 0 h 500"/>
                  <a:gd name="T32" fmla="*/ 4 w 1248"/>
                  <a:gd name="T33" fmla="*/ 0 h 500"/>
                  <a:gd name="T34" fmla="*/ 4 w 1248"/>
                  <a:gd name="T35" fmla="*/ 0 h 500"/>
                  <a:gd name="T36" fmla="*/ 4 w 1248"/>
                  <a:gd name="T37" fmla="*/ 0 h 500"/>
                  <a:gd name="T38" fmla="*/ 3 w 1248"/>
                  <a:gd name="T39" fmla="*/ 0 h 500"/>
                  <a:gd name="T40" fmla="*/ 3 w 1248"/>
                  <a:gd name="T41" fmla="*/ 0 h 500"/>
                  <a:gd name="T42" fmla="*/ 2 w 1248"/>
                  <a:gd name="T43" fmla="*/ 0 h 500"/>
                  <a:gd name="T44" fmla="*/ 2 w 1248"/>
                  <a:gd name="T45" fmla="*/ 0 h 500"/>
                  <a:gd name="T46" fmla="*/ 2 w 1248"/>
                  <a:gd name="T47" fmla="*/ 0 h 500"/>
                  <a:gd name="T48" fmla="*/ 1 w 1248"/>
                  <a:gd name="T49" fmla="*/ 0 h 500"/>
                  <a:gd name="T50" fmla="*/ 1 w 1248"/>
                  <a:gd name="T51" fmla="*/ 0 h 500"/>
                  <a:gd name="T52" fmla="*/ 1 w 1248"/>
                  <a:gd name="T53" fmla="*/ 0 h 500"/>
                  <a:gd name="T54" fmla="*/ 1 w 1248"/>
                  <a:gd name="T55" fmla="*/ 0 h 500"/>
                  <a:gd name="T56" fmla="*/ 1 w 1248"/>
                  <a:gd name="T57" fmla="*/ 0 h 500"/>
                  <a:gd name="T58" fmla="*/ 0 w 1248"/>
                  <a:gd name="T59" fmla="*/ 0 h 500"/>
                  <a:gd name="T60" fmla="*/ 0 w 1248"/>
                  <a:gd name="T61" fmla="*/ 0 h 500"/>
                  <a:gd name="T62" fmla="*/ 0 w 1248"/>
                  <a:gd name="T63" fmla="*/ 0 h 500"/>
                  <a:gd name="T64" fmla="*/ 0 w 1248"/>
                  <a:gd name="T65" fmla="*/ 1 h 500"/>
                  <a:gd name="T66" fmla="*/ 0 w 1248"/>
                  <a:gd name="T67" fmla="*/ 1 h 500"/>
                  <a:gd name="T68" fmla="*/ 0 w 1248"/>
                  <a:gd name="T69" fmla="*/ 1 h 500"/>
                  <a:gd name="T70" fmla="*/ 0 w 1248"/>
                  <a:gd name="T71" fmla="*/ 1 h 500"/>
                  <a:gd name="T72" fmla="*/ 0 w 1248"/>
                  <a:gd name="T73" fmla="*/ 1 h 500"/>
                  <a:gd name="T74" fmla="*/ 0 w 1248"/>
                  <a:gd name="T75" fmla="*/ 1 h 500"/>
                  <a:gd name="T76" fmla="*/ 0 w 1248"/>
                  <a:gd name="T77" fmla="*/ 1 h 500"/>
                  <a:gd name="T78" fmla="*/ 0 w 1248"/>
                  <a:gd name="T79" fmla="*/ 1 h 500"/>
                  <a:gd name="T80" fmla="*/ 0 w 1248"/>
                  <a:gd name="T81" fmla="*/ 2 h 500"/>
                  <a:gd name="T82" fmla="*/ 1 w 1248"/>
                  <a:gd name="T83" fmla="*/ 2 h 500"/>
                  <a:gd name="T84" fmla="*/ 1 w 1248"/>
                  <a:gd name="T85" fmla="*/ 2 h 500"/>
                  <a:gd name="T86" fmla="*/ 1 w 1248"/>
                  <a:gd name="T87" fmla="*/ 2 h 500"/>
                  <a:gd name="T88" fmla="*/ 2 w 1248"/>
                  <a:gd name="T89" fmla="*/ 2 h 500"/>
                  <a:gd name="T90" fmla="*/ 2 w 1248"/>
                  <a:gd name="T91" fmla="*/ 2 h 500"/>
                  <a:gd name="T92" fmla="*/ 3 w 1248"/>
                  <a:gd name="T93" fmla="*/ 2 h 500"/>
                  <a:gd name="T94" fmla="*/ 4 w 1248"/>
                  <a:gd name="T95" fmla="*/ 2 h 500"/>
                  <a:gd name="T96" fmla="*/ 4 w 1248"/>
                  <a:gd name="T97" fmla="*/ 2 h 500"/>
                  <a:gd name="T98" fmla="*/ 4 w 1248"/>
                  <a:gd name="T99" fmla="*/ 2 h 500"/>
                  <a:gd name="T100" fmla="*/ 5 w 1248"/>
                  <a:gd name="T101" fmla="*/ 2 h 500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248"/>
                  <a:gd name="T154" fmla="*/ 0 h 500"/>
                  <a:gd name="T155" fmla="*/ 1248 w 1248"/>
                  <a:gd name="T156" fmla="*/ 500 h 500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248" h="500">
                    <a:moveTo>
                      <a:pt x="1138" y="370"/>
                    </a:moveTo>
                    <a:lnTo>
                      <a:pt x="1177" y="344"/>
                    </a:lnTo>
                    <a:lnTo>
                      <a:pt x="1209" y="317"/>
                    </a:lnTo>
                    <a:lnTo>
                      <a:pt x="1221" y="302"/>
                    </a:lnTo>
                    <a:lnTo>
                      <a:pt x="1229" y="288"/>
                    </a:lnTo>
                    <a:lnTo>
                      <a:pt x="1235" y="276"/>
                    </a:lnTo>
                    <a:lnTo>
                      <a:pt x="1242" y="262"/>
                    </a:lnTo>
                    <a:lnTo>
                      <a:pt x="1245" y="250"/>
                    </a:lnTo>
                    <a:lnTo>
                      <a:pt x="1248" y="238"/>
                    </a:lnTo>
                    <a:lnTo>
                      <a:pt x="1245" y="226"/>
                    </a:lnTo>
                    <a:lnTo>
                      <a:pt x="1242" y="214"/>
                    </a:lnTo>
                    <a:lnTo>
                      <a:pt x="1235" y="205"/>
                    </a:lnTo>
                    <a:lnTo>
                      <a:pt x="1229" y="197"/>
                    </a:lnTo>
                    <a:lnTo>
                      <a:pt x="1221" y="188"/>
                    </a:lnTo>
                    <a:lnTo>
                      <a:pt x="1209" y="179"/>
                    </a:lnTo>
                    <a:lnTo>
                      <a:pt x="1177" y="162"/>
                    </a:lnTo>
                    <a:lnTo>
                      <a:pt x="1163" y="146"/>
                    </a:lnTo>
                    <a:lnTo>
                      <a:pt x="1160" y="140"/>
                    </a:lnTo>
                    <a:lnTo>
                      <a:pt x="1157" y="135"/>
                    </a:lnTo>
                    <a:lnTo>
                      <a:pt x="1160" y="123"/>
                    </a:lnTo>
                    <a:lnTo>
                      <a:pt x="1163" y="108"/>
                    </a:lnTo>
                    <a:lnTo>
                      <a:pt x="1165" y="94"/>
                    </a:lnTo>
                    <a:lnTo>
                      <a:pt x="1165" y="85"/>
                    </a:lnTo>
                    <a:lnTo>
                      <a:pt x="1163" y="73"/>
                    </a:lnTo>
                    <a:lnTo>
                      <a:pt x="1160" y="58"/>
                    </a:lnTo>
                    <a:lnTo>
                      <a:pt x="1150" y="46"/>
                    </a:lnTo>
                    <a:lnTo>
                      <a:pt x="1144" y="35"/>
                    </a:lnTo>
                    <a:lnTo>
                      <a:pt x="1135" y="23"/>
                    </a:lnTo>
                    <a:lnTo>
                      <a:pt x="1127" y="17"/>
                    </a:lnTo>
                    <a:lnTo>
                      <a:pt x="1115" y="11"/>
                    </a:lnTo>
                    <a:lnTo>
                      <a:pt x="1092" y="3"/>
                    </a:lnTo>
                    <a:lnTo>
                      <a:pt x="1062" y="0"/>
                    </a:lnTo>
                    <a:lnTo>
                      <a:pt x="1033" y="3"/>
                    </a:lnTo>
                    <a:lnTo>
                      <a:pt x="998" y="11"/>
                    </a:lnTo>
                    <a:lnTo>
                      <a:pt x="959" y="26"/>
                    </a:lnTo>
                    <a:lnTo>
                      <a:pt x="918" y="46"/>
                    </a:lnTo>
                    <a:lnTo>
                      <a:pt x="873" y="65"/>
                    </a:lnTo>
                    <a:lnTo>
                      <a:pt x="827" y="79"/>
                    </a:lnTo>
                    <a:lnTo>
                      <a:pt x="782" y="91"/>
                    </a:lnTo>
                    <a:lnTo>
                      <a:pt x="736" y="100"/>
                    </a:lnTo>
                    <a:lnTo>
                      <a:pt x="688" y="105"/>
                    </a:lnTo>
                    <a:lnTo>
                      <a:pt x="644" y="108"/>
                    </a:lnTo>
                    <a:lnTo>
                      <a:pt x="597" y="108"/>
                    </a:lnTo>
                    <a:lnTo>
                      <a:pt x="553" y="105"/>
                    </a:lnTo>
                    <a:lnTo>
                      <a:pt x="512" y="100"/>
                    </a:lnTo>
                    <a:lnTo>
                      <a:pt x="473" y="94"/>
                    </a:lnTo>
                    <a:lnTo>
                      <a:pt x="403" y="79"/>
                    </a:lnTo>
                    <a:lnTo>
                      <a:pt x="347" y="61"/>
                    </a:lnTo>
                    <a:lnTo>
                      <a:pt x="324" y="52"/>
                    </a:lnTo>
                    <a:lnTo>
                      <a:pt x="308" y="40"/>
                    </a:lnTo>
                    <a:lnTo>
                      <a:pt x="294" y="32"/>
                    </a:lnTo>
                    <a:lnTo>
                      <a:pt x="276" y="26"/>
                    </a:lnTo>
                    <a:lnTo>
                      <a:pt x="241" y="17"/>
                    </a:lnTo>
                    <a:lnTo>
                      <a:pt x="202" y="14"/>
                    </a:lnTo>
                    <a:lnTo>
                      <a:pt x="185" y="14"/>
                    </a:lnTo>
                    <a:lnTo>
                      <a:pt x="167" y="17"/>
                    </a:lnTo>
                    <a:lnTo>
                      <a:pt x="153" y="20"/>
                    </a:lnTo>
                    <a:lnTo>
                      <a:pt x="137" y="26"/>
                    </a:lnTo>
                    <a:lnTo>
                      <a:pt x="123" y="35"/>
                    </a:lnTo>
                    <a:lnTo>
                      <a:pt x="111" y="46"/>
                    </a:lnTo>
                    <a:lnTo>
                      <a:pt x="102" y="58"/>
                    </a:lnTo>
                    <a:lnTo>
                      <a:pt x="97" y="71"/>
                    </a:lnTo>
                    <a:lnTo>
                      <a:pt x="94" y="88"/>
                    </a:lnTo>
                    <a:lnTo>
                      <a:pt x="94" y="105"/>
                    </a:lnTo>
                    <a:lnTo>
                      <a:pt x="94" y="123"/>
                    </a:lnTo>
                    <a:lnTo>
                      <a:pt x="94" y="137"/>
                    </a:lnTo>
                    <a:lnTo>
                      <a:pt x="91" y="150"/>
                    </a:lnTo>
                    <a:lnTo>
                      <a:pt x="88" y="162"/>
                    </a:lnTo>
                    <a:lnTo>
                      <a:pt x="82" y="170"/>
                    </a:lnTo>
                    <a:lnTo>
                      <a:pt x="76" y="176"/>
                    </a:lnTo>
                    <a:lnTo>
                      <a:pt x="65" y="188"/>
                    </a:lnTo>
                    <a:lnTo>
                      <a:pt x="46" y="197"/>
                    </a:lnTo>
                    <a:lnTo>
                      <a:pt x="32" y="205"/>
                    </a:lnTo>
                    <a:lnTo>
                      <a:pt x="14" y="220"/>
                    </a:lnTo>
                    <a:lnTo>
                      <a:pt x="8" y="231"/>
                    </a:lnTo>
                    <a:lnTo>
                      <a:pt x="3" y="244"/>
                    </a:lnTo>
                    <a:lnTo>
                      <a:pt x="0" y="253"/>
                    </a:lnTo>
                    <a:lnTo>
                      <a:pt x="0" y="264"/>
                    </a:lnTo>
                    <a:lnTo>
                      <a:pt x="3" y="276"/>
                    </a:lnTo>
                    <a:lnTo>
                      <a:pt x="8" y="288"/>
                    </a:lnTo>
                    <a:lnTo>
                      <a:pt x="29" y="311"/>
                    </a:lnTo>
                    <a:lnTo>
                      <a:pt x="55" y="338"/>
                    </a:lnTo>
                    <a:lnTo>
                      <a:pt x="88" y="361"/>
                    </a:lnTo>
                    <a:lnTo>
                      <a:pt x="126" y="382"/>
                    </a:lnTo>
                    <a:lnTo>
                      <a:pt x="165" y="402"/>
                    </a:lnTo>
                    <a:lnTo>
                      <a:pt x="202" y="424"/>
                    </a:lnTo>
                    <a:lnTo>
                      <a:pt x="238" y="435"/>
                    </a:lnTo>
                    <a:lnTo>
                      <a:pt x="305" y="458"/>
                    </a:lnTo>
                    <a:lnTo>
                      <a:pt x="350" y="467"/>
                    </a:lnTo>
                    <a:lnTo>
                      <a:pt x="400" y="479"/>
                    </a:lnTo>
                    <a:lnTo>
                      <a:pt x="456" y="488"/>
                    </a:lnTo>
                    <a:lnTo>
                      <a:pt x="518" y="496"/>
                    </a:lnTo>
                    <a:lnTo>
                      <a:pt x="585" y="500"/>
                    </a:lnTo>
                    <a:lnTo>
                      <a:pt x="656" y="500"/>
                    </a:lnTo>
                    <a:lnTo>
                      <a:pt x="732" y="493"/>
                    </a:lnTo>
                    <a:lnTo>
                      <a:pt x="809" y="485"/>
                    </a:lnTo>
                    <a:lnTo>
                      <a:pt x="888" y="467"/>
                    </a:lnTo>
                    <a:lnTo>
                      <a:pt x="930" y="456"/>
                    </a:lnTo>
                    <a:lnTo>
                      <a:pt x="970" y="444"/>
                    </a:lnTo>
                    <a:lnTo>
                      <a:pt x="1012" y="429"/>
                    </a:lnTo>
                    <a:lnTo>
                      <a:pt x="1053" y="411"/>
                    </a:lnTo>
                    <a:lnTo>
                      <a:pt x="1095" y="391"/>
                    </a:lnTo>
                    <a:lnTo>
                      <a:pt x="1138" y="370"/>
                    </a:lnTo>
                    <a:close/>
                  </a:path>
                </a:pathLst>
              </a:custGeom>
              <a:solidFill>
                <a:srgbClr val="D0D1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14" name="任意多边形 81007">
                <a:extLst>
                  <a:ext uri="{FF2B5EF4-FFF2-40B4-BE49-F238E27FC236}">
                    <a16:creationId xmlns:a16="http://schemas.microsoft.com/office/drawing/2014/main" xmlns="" id="{D6770E1B-8363-42A4-B7CB-8DCB77D746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9" y="2608"/>
                <a:ext cx="34" cy="22"/>
              </a:xfrm>
              <a:custGeom>
                <a:avLst/>
                <a:gdLst>
                  <a:gd name="T0" fmla="*/ 1 w 504"/>
                  <a:gd name="T1" fmla="*/ 0 h 338"/>
                  <a:gd name="T2" fmla="*/ 1 w 504"/>
                  <a:gd name="T3" fmla="*/ 0 h 338"/>
                  <a:gd name="T4" fmla="*/ 1 w 504"/>
                  <a:gd name="T5" fmla="*/ 0 h 338"/>
                  <a:gd name="T6" fmla="*/ 1 w 504"/>
                  <a:gd name="T7" fmla="*/ 0 h 338"/>
                  <a:gd name="T8" fmla="*/ 1 w 504"/>
                  <a:gd name="T9" fmla="*/ 0 h 338"/>
                  <a:gd name="T10" fmla="*/ 1 w 504"/>
                  <a:gd name="T11" fmla="*/ 0 h 338"/>
                  <a:gd name="T12" fmla="*/ 1 w 504"/>
                  <a:gd name="T13" fmla="*/ 1 h 338"/>
                  <a:gd name="T14" fmla="*/ 1 w 504"/>
                  <a:gd name="T15" fmla="*/ 1 h 338"/>
                  <a:gd name="T16" fmla="*/ 1 w 504"/>
                  <a:gd name="T17" fmla="*/ 1 h 338"/>
                  <a:gd name="T18" fmla="*/ 1 w 504"/>
                  <a:gd name="T19" fmla="*/ 1 h 338"/>
                  <a:gd name="T20" fmla="*/ 1 w 504"/>
                  <a:gd name="T21" fmla="*/ 1 h 338"/>
                  <a:gd name="T22" fmla="*/ 2 w 504"/>
                  <a:gd name="T23" fmla="*/ 1 h 338"/>
                  <a:gd name="T24" fmla="*/ 2 w 504"/>
                  <a:gd name="T25" fmla="*/ 1 h 338"/>
                  <a:gd name="T26" fmla="*/ 2 w 504"/>
                  <a:gd name="T27" fmla="*/ 1 h 338"/>
                  <a:gd name="T28" fmla="*/ 2 w 504"/>
                  <a:gd name="T29" fmla="*/ 1 h 338"/>
                  <a:gd name="T30" fmla="*/ 2 w 504"/>
                  <a:gd name="T31" fmla="*/ 1 h 338"/>
                  <a:gd name="T32" fmla="*/ 2 w 504"/>
                  <a:gd name="T33" fmla="*/ 1 h 338"/>
                  <a:gd name="T34" fmla="*/ 2 w 504"/>
                  <a:gd name="T35" fmla="*/ 1 h 338"/>
                  <a:gd name="T36" fmla="*/ 2 w 504"/>
                  <a:gd name="T37" fmla="*/ 1 h 338"/>
                  <a:gd name="T38" fmla="*/ 2 w 504"/>
                  <a:gd name="T39" fmla="*/ 1 h 338"/>
                  <a:gd name="T40" fmla="*/ 2 w 504"/>
                  <a:gd name="T41" fmla="*/ 1 h 338"/>
                  <a:gd name="T42" fmla="*/ 2 w 504"/>
                  <a:gd name="T43" fmla="*/ 1 h 338"/>
                  <a:gd name="T44" fmla="*/ 2 w 504"/>
                  <a:gd name="T45" fmla="*/ 1 h 338"/>
                  <a:gd name="T46" fmla="*/ 2 w 504"/>
                  <a:gd name="T47" fmla="*/ 1 h 338"/>
                  <a:gd name="T48" fmla="*/ 2 w 504"/>
                  <a:gd name="T49" fmla="*/ 1 h 338"/>
                  <a:gd name="T50" fmla="*/ 2 w 504"/>
                  <a:gd name="T51" fmla="*/ 1 h 338"/>
                  <a:gd name="T52" fmla="*/ 2 w 504"/>
                  <a:gd name="T53" fmla="*/ 1 h 338"/>
                  <a:gd name="T54" fmla="*/ 2 w 504"/>
                  <a:gd name="T55" fmla="*/ 1 h 338"/>
                  <a:gd name="T56" fmla="*/ 2 w 504"/>
                  <a:gd name="T57" fmla="*/ 1 h 338"/>
                  <a:gd name="T58" fmla="*/ 2 w 504"/>
                  <a:gd name="T59" fmla="*/ 1 h 338"/>
                  <a:gd name="T60" fmla="*/ 1 w 504"/>
                  <a:gd name="T61" fmla="*/ 1 h 338"/>
                  <a:gd name="T62" fmla="*/ 1 w 504"/>
                  <a:gd name="T63" fmla="*/ 1 h 338"/>
                  <a:gd name="T64" fmla="*/ 1 w 504"/>
                  <a:gd name="T65" fmla="*/ 1 h 338"/>
                  <a:gd name="T66" fmla="*/ 1 w 504"/>
                  <a:gd name="T67" fmla="*/ 1 h 338"/>
                  <a:gd name="T68" fmla="*/ 0 w 504"/>
                  <a:gd name="T69" fmla="*/ 1 h 338"/>
                  <a:gd name="T70" fmla="*/ 0 w 504"/>
                  <a:gd name="T71" fmla="*/ 1 h 338"/>
                  <a:gd name="T72" fmla="*/ 0 w 504"/>
                  <a:gd name="T73" fmla="*/ 1 h 338"/>
                  <a:gd name="T74" fmla="*/ 0 w 504"/>
                  <a:gd name="T75" fmla="*/ 1 h 338"/>
                  <a:gd name="T76" fmla="*/ 0 w 504"/>
                  <a:gd name="T77" fmla="*/ 1 h 338"/>
                  <a:gd name="T78" fmla="*/ 0 w 504"/>
                  <a:gd name="T79" fmla="*/ 1 h 338"/>
                  <a:gd name="T80" fmla="*/ 0 w 504"/>
                  <a:gd name="T81" fmla="*/ 1 h 338"/>
                  <a:gd name="T82" fmla="*/ 0 w 504"/>
                  <a:gd name="T83" fmla="*/ 1 h 338"/>
                  <a:gd name="T84" fmla="*/ 0 w 504"/>
                  <a:gd name="T85" fmla="*/ 1 h 338"/>
                  <a:gd name="T86" fmla="*/ 0 w 504"/>
                  <a:gd name="T87" fmla="*/ 1 h 338"/>
                  <a:gd name="T88" fmla="*/ 0 w 504"/>
                  <a:gd name="T89" fmla="*/ 1 h 338"/>
                  <a:gd name="T90" fmla="*/ 0 w 504"/>
                  <a:gd name="T91" fmla="*/ 1 h 338"/>
                  <a:gd name="T92" fmla="*/ 0 w 504"/>
                  <a:gd name="T93" fmla="*/ 1 h 338"/>
                  <a:gd name="T94" fmla="*/ 0 w 504"/>
                  <a:gd name="T95" fmla="*/ 1 h 338"/>
                  <a:gd name="T96" fmla="*/ 0 w 504"/>
                  <a:gd name="T97" fmla="*/ 1 h 338"/>
                  <a:gd name="T98" fmla="*/ 0 w 504"/>
                  <a:gd name="T99" fmla="*/ 1 h 338"/>
                  <a:gd name="T100" fmla="*/ 0 w 504"/>
                  <a:gd name="T101" fmla="*/ 0 h 338"/>
                  <a:gd name="T102" fmla="*/ 0 w 504"/>
                  <a:gd name="T103" fmla="*/ 0 h 338"/>
                  <a:gd name="T104" fmla="*/ 0 w 504"/>
                  <a:gd name="T105" fmla="*/ 0 h 338"/>
                  <a:gd name="T106" fmla="*/ 0 w 504"/>
                  <a:gd name="T107" fmla="*/ 0 h 338"/>
                  <a:gd name="T108" fmla="*/ 0 w 504"/>
                  <a:gd name="T109" fmla="*/ 0 h 338"/>
                  <a:gd name="T110" fmla="*/ 0 w 504"/>
                  <a:gd name="T111" fmla="*/ 0 h 338"/>
                  <a:gd name="T112" fmla="*/ 0 w 504"/>
                  <a:gd name="T113" fmla="*/ 0 h 338"/>
                  <a:gd name="T114" fmla="*/ 0 w 504"/>
                  <a:gd name="T115" fmla="*/ 0 h 338"/>
                  <a:gd name="T116" fmla="*/ 0 w 504"/>
                  <a:gd name="T117" fmla="*/ 0 h 338"/>
                  <a:gd name="T118" fmla="*/ 0 w 504"/>
                  <a:gd name="T119" fmla="*/ 0 h 338"/>
                  <a:gd name="T120" fmla="*/ 0 w 504"/>
                  <a:gd name="T121" fmla="*/ 0 h 338"/>
                  <a:gd name="T122" fmla="*/ 1 w 504"/>
                  <a:gd name="T123" fmla="*/ 0 h 338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504"/>
                  <a:gd name="T187" fmla="*/ 0 h 338"/>
                  <a:gd name="T188" fmla="*/ 504 w 504"/>
                  <a:gd name="T189" fmla="*/ 338 h 338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504" h="338">
                    <a:moveTo>
                      <a:pt x="115" y="0"/>
                    </a:moveTo>
                    <a:lnTo>
                      <a:pt x="112" y="17"/>
                    </a:lnTo>
                    <a:lnTo>
                      <a:pt x="115" y="36"/>
                    </a:lnTo>
                    <a:lnTo>
                      <a:pt x="121" y="56"/>
                    </a:lnTo>
                    <a:lnTo>
                      <a:pt x="129" y="79"/>
                    </a:lnTo>
                    <a:lnTo>
                      <a:pt x="148" y="105"/>
                    </a:lnTo>
                    <a:lnTo>
                      <a:pt x="159" y="118"/>
                    </a:lnTo>
                    <a:lnTo>
                      <a:pt x="171" y="130"/>
                    </a:lnTo>
                    <a:lnTo>
                      <a:pt x="188" y="141"/>
                    </a:lnTo>
                    <a:lnTo>
                      <a:pt x="206" y="150"/>
                    </a:lnTo>
                    <a:lnTo>
                      <a:pt x="277" y="182"/>
                    </a:lnTo>
                    <a:lnTo>
                      <a:pt x="336" y="206"/>
                    </a:lnTo>
                    <a:lnTo>
                      <a:pt x="386" y="221"/>
                    </a:lnTo>
                    <a:lnTo>
                      <a:pt x="427" y="235"/>
                    </a:lnTo>
                    <a:lnTo>
                      <a:pt x="459" y="244"/>
                    </a:lnTo>
                    <a:lnTo>
                      <a:pt x="483" y="256"/>
                    </a:lnTo>
                    <a:lnTo>
                      <a:pt x="492" y="261"/>
                    </a:lnTo>
                    <a:lnTo>
                      <a:pt x="498" y="267"/>
                    </a:lnTo>
                    <a:lnTo>
                      <a:pt x="501" y="276"/>
                    </a:lnTo>
                    <a:lnTo>
                      <a:pt x="504" y="285"/>
                    </a:lnTo>
                    <a:lnTo>
                      <a:pt x="504" y="300"/>
                    </a:lnTo>
                    <a:lnTo>
                      <a:pt x="501" y="309"/>
                    </a:lnTo>
                    <a:lnTo>
                      <a:pt x="498" y="315"/>
                    </a:lnTo>
                    <a:lnTo>
                      <a:pt x="489" y="321"/>
                    </a:lnTo>
                    <a:lnTo>
                      <a:pt x="480" y="326"/>
                    </a:lnTo>
                    <a:lnTo>
                      <a:pt x="469" y="332"/>
                    </a:lnTo>
                    <a:lnTo>
                      <a:pt x="453" y="335"/>
                    </a:lnTo>
                    <a:lnTo>
                      <a:pt x="439" y="338"/>
                    </a:lnTo>
                    <a:lnTo>
                      <a:pt x="418" y="338"/>
                    </a:lnTo>
                    <a:lnTo>
                      <a:pt x="371" y="332"/>
                    </a:lnTo>
                    <a:lnTo>
                      <a:pt x="310" y="321"/>
                    </a:lnTo>
                    <a:lnTo>
                      <a:pt x="236" y="297"/>
                    </a:lnTo>
                    <a:lnTo>
                      <a:pt x="200" y="282"/>
                    </a:lnTo>
                    <a:lnTo>
                      <a:pt x="165" y="264"/>
                    </a:lnTo>
                    <a:lnTo>
                      <a:pt x="94" y="227"/>
                    </a:lnTo>
                    <a:lnTo>
                      <a:pt x="62" y="209"/>
                    </a:lnTo>
                    <a:lnTo>
                      <a:pt x="35" y="196"/>
                    </a:lnTo>
                    <a:lnTo>
                      <a:pt x="15" y="191"/>
                    </a:lnTo>
                    <a:lnTo>
                      <a:pt x="9" y="191"/>
                    </a:lnTo>
                    <a:lnTo>
                      <a:pt x="0" y="194"/>
                    </a:lnTo>
                    <a:lnTo>
                      <a:pt x="3" y="188"/>
                    </a:lnTo>
                    <a:lnTo>
                      <a:pt x="9" y="176"/>
                    </a:lnTo>
                    <a:lnTo>
                      <a:pt x="15" y="167"/>
                    </a:lnTo>
                    <a:lnTo>
                      <a:pt x="21" y="159"/>
                    </a:lnTo>
                    <a:lnTo>
                      <a:pt x="32" y="153"/>
                    </a:lnTo>
                    <a:lnTo>
                      <a:pt x="51" y="147"/>
                    </a:lnTo>
                    <a:lnTo>
                      <a:pt x="59" y="141"/>
                    </a:lnTo>
                    <a:lnTo>
                      <a:pt x="65" y="135"/>
                    </a:lnTo>
                    <a:lnTo>
                      <a:pt x="74" y="127"/>
                    </a:lnTo>
                    <a:lnTo>
                      <a:pt x="80" y="118"/>
                    </a:lnTo>
                    <a:lnTo>
                      <a:pt x="83" y="105"/>
                    </a:lnTo>
                    <a:lnTo>
                      <a:pt x="83" y="97"/>
                    </a:lnTo>
                    <a:lnTo>
                      <a:pt x="83" y="88"/>
                    </a:lnTo>
                    <a:lnTo>
                      <a:pt x="80" y="79"/>
                    </a:lnTo>
                    <a:lnTo>
                      <a:pt x="77" y="70"/>
                    </a:lnTo>
                    <a:lnTo>
                      <a:pt x="74" y="59"/>
                    </a:lnTo>
                    <a:lnTo>
                      <a:pt x="77" y="47"/>
                    </a:lnTo>
                    <a:lnTo>
                      <a:pt x="80" y="36"/>
                    </a:lnTo>
                    <a:lnTo>
                      <a:pt x="86" y="23"/>
                    </a:lnTo>
                    <a:lnTo>
                      <a:pt x="91" y="11"/>
                    </a:lnTo>
                    <a:lnTo>
                      <a:pt x="103" y="5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B6B7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15" name="任意多边形 81008">
                <a:extLst>
                  <a:ext uri="{FF2B5EF4-FFF2-40B4-BE49-F238E27FC236}">
                    <a16:creationId xmlns:a16="http://schemas.microsoft.com/office/drawing/2014/main" xmlns="" id="{2713051E-F1CB-4FC3-BE81-541F6276FF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1" y="2606"/>
                <a:ext cx="41" cy="32"/>
              </a:xfrm>
              <a:custGeom>
                <a:avLst/>
                <a:gdLst>
                  <a:gd name="T0" fmla="*/ 2 w 605"/>
                  <a:gd name="T1" fmla="*/ 0 h 487"/>
                  <a:gd name="T2" fmla="*/ 2 w 605"/>
                  <a:gd name="T3" fmla="*/ 0 h 487"/>
                  <a:gd name="T4" fmla="*/ 2 w 605"/>
                  <a:gd name="T5" fmla="*/ 0 h 487"/>
                  <a:gd name="T6" fmla="*/ 2 w 605"/>
                  <a:gd name="T7" fmla="*/ 0 h 487"/>
                  <a:gd name="T8" fmla="*/ 2 w 605"/>
                  <a:gd name="T9" fmla="*/ 0 h 487"/>
                  <a:gd name="T10" fmla="*/ 1 w 605"/>
                  <a:gd name="T11" fmla="*/ 1 h 487"/>
                  <a:gd name="T12" fmla="*/ 1 w 605"/>
                  <a:gd name="T13" fmla="*/ 1 h 487"/>
                  <a:gd name="T14" fmla="*/ 1 w 605"/>
                  <a:gd name="T15" fmla="*/ 1 h 487"/>
                  <a:gd name="T16" fmla="*/ 0 w 605"/>
                  <a:gd name="T17" fmla="*/ 1 h 487"/>
                  <a:gd name="T18" fmla="*/ 0 w 605"/>
                  <a:gd name="T19" fmla="*/ 1 h 487"/>
                  <a:gd name="T20" fmla="*/ 0 w 605"/>
                  <a:gd name="T21" fmla="*/ 1 h 487"/>
                  <a:gd name="T22" fmla="*/ 0 w 605"/>
                  <a:gd name="T23" fmla="*/ 1 h 487"/>
                  <a:gd name="T24" fmla="*/ 0 w 605"/>
                  <a:gd name="T25" fmla="*/ 1 h 487"/>
                  <a:gd name="T26" fmla="*/ 0 w 605"/>
                  <a:gd name="T27" fmla="*/ 1 h 487"/>
                  <a:gd name="T28" fmla="*/ 1 w 605"/>
                  <a:gd name="T29" fmla="*/ 1 h 487"/>
                  <a:gd name="T30" fmla="*/ 1 w 605"/>
                  <a:gd name="T31" fmla="*/ 1 h 487"/>
                  <a:gd name="T32" fmla="*/ 1 w 605"/>
                  <a:gd name="T33" fmla="*/ 1 h 487"/>
                  <a:gd name="T34" fmla="*/ 1 w 605"/>
                  <a:gd name="T35" fmla="*/ 2 h 487"/>
                  <a:gd name="T36" fmla="*/ 1 w 605"/>
                  <a:gd name="T37" fmla="*/ 2 h 487"/>
                  <a:gd name="T38" fmla="*/ 1 w 605"/>
                  <a:gd name="T39" fmla="*/ 2 h 487"/>
                  <a:gd name="T40" fmla="*/ 1 w 605"/>
                  <a:gd name="T41" fmla="*/ 2 h 487"/>
                  <a:gd name="T42" fmla="*/ 1 w 605"/>
                  <a:gd name="T43" fmla="*/ 2 h 487"/>
                  <a:gd name="T44" fmla="*/ 0 w 605"/>
                  <a:gd name="T45" fmla="*/ 2 h 487"/>
                  <a:gd name="T46" fmla="*/ 1 w 605"/>
                  <a:gd name="T47" fmla="*/ 2 h 487"/>
                  <a:gd name="T48" fmla="*/ 1 w 605"/>
                  <a:gd name="T49" fmla="*/ 2 h 487"/>
                  <a:gd name="T50" fmla="*/ 2 w 605"/>
                  <a:gd name="T51" fmla="*/ 2 h 487"/>
                  <a:gd name="T52" fmla="*/ 2 w 605"/>
                  <a:gd name="T53" fmla="*/ 2 h 487"/>
                  <a:gd name="T54" fmla="*/ 2 w 605"/>
                  <a:gd name="T55" fmla="*/ 2 h 487"/>
                  <a:gd name="T56" fmla="*/ 3 w 605"/>
                  <a:gd name="T57" fmla="*/ 1 h 487"/>
                  <a:gd name="T58" fmla="*/ 3 w 605"/>
                  <a:gd name="T59" fmla="*/ 1 h 487"/>
                  <a:gd name="T60" fmla="*/ 3 w 605"/>
                  <a:gd name="T61" fmla="*/ 1 h 487"/>
                  <a:gd name="T62" fmla="*/ 3 w 605"/>
                  <a:gd name="T63" fmla="*/ 1 h 487"/>
                  <a:gd name="T64" fmla="*/ 3 w 605"/>
                  <a:gd name="T65" fmla="*/ 1 h 487"/>
                  <a:gd name="T66" fmla="*/ 3 w 605"/>
                  <a:gd name="T67" fmla="*/ 1 h 487"/>
                  <a:gd name="T68" fmla="*/ 3 w 605"/>
                  <a:gd name="T69" fmla="*/ 1 h 487"/>
                  <a:gd name="T70" fmla="*/ 2 w 605"/>
                  <a:gd name="T71" fmla="*/ 1 h 487"/>
                  <a:gd name="T72" fmla="*/ 2 w 605"/>
                  <a:gd name="T73" fmla="*/ 1 h 487"/>
                  <a:gd name="T74" fmla="*/ 2 w 605"/>
                  <a:gd name="T75" fmla="*/ 0 h 487"/>
                  <a:gd name="T76" fmla="*/ 2 w 605"/>
                  <a:gd name="T77" fmla="*/ 0 h 487"/>
                  <a:gd name="T78" fmla="*/ 2 w 605"/>
                  <a:gd name="T79" fmla="*/ 0 h 487"/>
                  <a:gd name="T80" fmla="*/ 2 w 605"/>
                  <a:gd name="T81" fmla="*/ 0 h 48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605"/>
                  <a:gd name="T124" fmla="*/ 0 h 487"/>
                  <a:gd name="T125" fmla="*/ 605 w 605"/>
                  <a:gd name="T126" fmla="*/ 487 h 48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605" h="487">
                    <a:moveTo>
                      <a:pt x="449" y="0"/>
                    </a:moveTo>
                    <a:lnTo>
                      <a:pt x="454" y="8"/>
                    </a:lnTo>
                    <a:lnTo>
                      <a:pt x="460" y="17"/>
                    </a:lnTo>
                    <a:lnTo>
                      <a:pt x="466" y="32"/>
                    </a:lnTo>
                    <a:lnTo>
                      <a:pt x="466" y="46"/>
                    </a:lnTo>
                    <a:lnTo>
                      <a:pt x="460" y="67"/>
                    </a:lnTo>
                    <a:lnTo>
                      <a:pt x="454" y="76"/>
                    </a:lnTo>
                    <a:lnTo>
                      <a:pt x="446" y="88"/>
                    </a:lnTo>
                    <a:lnTo>
                      <a:pt x="434" y="96"/>
                    </a:lnTo>
                    <a:lnTo>
                      <a:pt x="422" y="108"/>
                    </a:lnTo>
                    <a:lnTo>
                      <a:pt x="354" y="150"/>
                    </a:lnTo>
                    <a:lnTo>
                      <a:pt x="319" y="167"/>
                    </a:lnTo>
                    <a:lnTo>
                      <a:pt x="281" y="185"/>
                    </a:lnTo>
                    <a:lnTo>
                      <a:pt x="242" y="202"/>
                    </a:lnTo>
                    <a:lnTo>
                      <a:pt x="201" y="217"/>
                    </a:lnTo>
                    <a:lnTo>
                      <a:pt x="160" y="232"/>
                    </a:lnTo>
                    <a:lnTo>
                      <a:pt x="116" y="244"/>
                    </a:lnTo>
                    <a:lnTo>
                      <a:pt x="74" y="256"/>
                    </a:lnTo>
                    <a:lnTo>
                      <a:pt x="42" y="267"/>
                    </a:lnTo>
                    <a:lnTo>
                      <a:pt x="19" y="279"/>
                    </a:lnTo>
                    <a:lnTo>
                      <a:pt x="7" y="290"/>
                    </a:lnTo>
                    <a:lnTo>
                      <a:pt x="4" y="293"/>
                    </a:lnTo>
                    <a:lnTo>
                      <a:pt x="0" y="299"/>
                    </a:lnTo>
                    <a:lnTo>
                      <a:pt x="4" y="305"/>
                    </a:lnTo>
                    <a:lnTo>
                      <a:pt x="7" y="308"/>
                    </a:lnTo>
                    <a:lnTo>
                      <a:pt x="22" y="314"/>
                    </a:lnTo>
                    <a:lnTo>
                      <a:pt x="42" y="317"/>
                    </a:lnTo>
                    <a:lnTo>
                      <a:pt x="71" y="321"/>
                    </a:lnTo>
                    <a:lnTo>
                      <a:pt x="104" y="317"/>
                    </a:lnTo>
                    <a:lnTo>
                      <a:pt x="175" y="317"/>
                    </a:lnTo>
                    <a:lnTo>
                      <a:pt x="207" y="317"/>
                    </a:lnTo>
                    <a:lnTo>
                      <a:pt x="239" y="323"/>
                    </a:lnTo>
                    <a:lnTo>
                      <a:pt x="251" y="329"/>
                    </a:lnTo>
                    <a:lnTo>
                      <a:pt x="266" y="335"/>
                    </a:lnTo>
                    <a:lnTo>
                      <a:pt x="278" y="344"/>
                    </a:lnTo>
                    <a:lnTo>
                      <a:pt x="289" y="353"/>
                    </a:lnTo>
                    <a:lnTo>
                      <a:pt x="295" y="364"/>
                    </a:lnTo>
                    <a:lnTo>
                      <a:pt x="292" y="376"/>
                    </a:lnTo>
                    <a:lnTo>
                      <a:pt x="287" y="385"/>
                    </a:lnTo>
                    <a:lnTo>
                      <a:pt x="275" y="396"/>
                    </a:lnTo>
                    <a:lnTo>
                      <a:pt x="260" y="409"/>
                    </a:lnTo>
                    <a:lnTo>
                      <a:pt x="239" y="420"/>
                    </a:lnTo>
                    <a:lnTo>
                      <a:pt x="195" y="441"/>
                    </a:lnTo>
                    <a:lnTo>
                      <a:pt x="151" y="461"/>
                    </a:lnTo>
                    <a:lnTo>
                      <a:pt x="110" y="476"/>
                    </a:lnTo>
                    <a:lnTo>
                      <a:pt x="65" y="487"/>
                    </a:lnTo>
                    <a:lnTo>
                      <a:pt x="107" y="484"/>
                    </a:lnTo>
                    <a:lnTo>
                      <a:pt x="154" y="482"/>
                    </a:lnTo>
                    <a:lnTo>
                      <a:pt x="210" y="473"/>
                    </a:lnTo>
                    <a:lnTo>
                      <a:pt x="278" y="461"/>
                    </a:lnTo>
                    <a:lnTo>
                      <a:pt x="349" y="441"/>
                    </a:lnTo>
                    <a:lnTo>
                      <a:pt x="384" y="429"/>
                    </a:lnTo>
                    <a:lnTo>
                      <a:pt x="418" y="415"/>
                    </a:lnTo>
                    <a:lnTo>
                      <a:pt x="454" y="396"/>
                    </a:lnTo>
                    <a:lnTo>
                      <a:pt x="489" y="376"/>
                    </a:lnTo>
                    <a:lnTo>
                      <a:pt x="519" y="355"/>
                    </a:lnTo>
                    <a:lnTo>
                      <a:pt x="543" y="338"/>
                    </a:lnTo>
                    <a:lnTo>
                      <a:pt x="563" y="321"/>
                    </a:lnTo>
                    <a:lnTo>
                      <a:pt x="580" y="302"/>
                    </a:lnTo>
                    <a:lnTo>
                      <a:pt x="590" y="288"/>
                    </a:lnTo>
                    <a:lnTo>
                      <a:pt x="599" y="273"/>
                    </a:lnTo>
                    <a:lnTo>
                      <a:pt x="605" y="261"/>
                    </a:lnTo>
                    <a:lnTo>
                      <a:pt x="605" y="250"/>
                    </a:lnTo>
                    <a:lnTo>
                      <a:pt x="605" y="238"/>
                    </a:lnTo>
                    <a:lnTo>
                      <a:pt x="605" y="228"/>
                    </a:lnTo>
                    <a:lnTo>
                      <a:pt x="596" y="214"/>
                    </a:lnTo>
                    <a:lnTo>
                      <a:pt x="583" y="199"/>
                    </a:lnTo>
                    <a:lnTo>
                      <a:pt x="578" y="193"/>
                    </a:lnTo>
                    <a:lnTo>
                      <a:pt x="569" y="185"/>
                    </a:lnTo>
                    <a:lnTo>
                      <a:pt x="560" y="179"/>
                    </a:lnTo>
                    <a:lnTo>
                      <a:pt x="537" y="164"/>
                    </a:lnTo>
                    <a:lnTo>
                      <a:pt x="525" y="156"/>
                    </a:lnTo>
                    <a:lnTo>
                      <a:pt x="519" y="144"/>
                    </a:lnTo>
                    <a:lnTo>
                      <a:pt x="516" y="131"/>
                    </a:lnTo>
                    <a:lnTo>
                      <a:pt x="516" y="114"/>
                    </a:lnTo>
                    <a:lnTo>
                      <a:pt x="519" y="96"/>
                    </a:lnTo>
                    <a:lnTo>
                      <a:pt x="519" y="79"/>
                    </a:lnTo>
                    <a:lnTo>
                      <a:pt x="519" y="62"/>
                    </a:lnTo>
                    <a:lnTo>
                      <a:pt x="514" y="43"/>
                    </a:lnTo>
                    <a:lnTo>
                      <a:pt x="504" y="29"/>
                    </a:lnTo>
                    <a:lnTo>
                      <a:pt x="489" y="17"/>
                    </a:lnTo>
                    <a:lnTo>
                      <a:pt x="472" y="5"/>
                    </a:lnTo>
                    <a:lnTo>
                      <a:pt x="449" y="0"/>
                    </a:lnTo>
                    <a:close/>
                  </a:path>
                </a:pathLst>
              </a:custGeom>
              <a:solidFill>
                <a:srgbClr val="B6B7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16" name="任意多边形 81009">
                <a:extLst>
                  <a:ext uri="{FF2B5EF4-FFF2-40B4-BE49-F238E27FC236}">
                    <a16:creationId xmlns:a16="http://schemas.microsoft.com/office/drawing/2014/main" xmlns="" id="{75BB8611-950C-487D-94AD-F93A465B08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1" y="2611"/>
                <a:ext cx="19" cy="12"/>
              </a:xfrm>
              <a:custGeom>
                <a:avLst/>
                <a:gdLst>
                  <a:gd name="T0" fmla="*/ 1 w 283"/>
                  <a:gd name="T1" fmla="*/ 0 h 173"/>
                  <a:gd name="T2" fmla="*/ 1 w 283"/>
                  <a:gd name="T3" fmla="*/ 0 h 173"/>
                  <a:gd name="T4" fmla="*/ 1 w 283"/>
                  <a:gd name="T5" fmla="*/ 0 h 173"/>
                  <a:gd name="T6" fmla="*/ 1 w 283"/>
                  <a:gd name="T7" fmla="*/ 0 h 173"/>
                  <a:gd name="T8" fmla="*/ 1 w 283"/>
                  <a:gd name="T9" fmla="*/ 0 h 173"/>
                  <a:gd name="T10" fmla="*/ 0 w 283"/>
                  <a:gd name="T11" fmla="*/ 0 h 173"/>
                  <a:gd name="T12" fmla="*/ 0 w 283"/>
                  <a:gd name="T13" fmla="*/ 1 h 173"/>
                  <a:gd name="T14" fmla="*/ 0 w 283"/>
                  <a:gd name="T15" fmla="*/ 1 h 173"/>
                  <a:gd name="T16" fmla="*/ 0 w 283"/>
                  <a:gd name="T17" fmla="*/ 1 h 173"/>
                  <a:gd name="T18" fmla="*/ 0 w 283"/>
                  <a:gd name="T19" fmla="*/ 1 h 173"/>
                  <a:gd name="T20" fmla="*/ 0 w 283"/>
                  <a:gd name="T21" fmla="*/ 1 h 173"/>
                  <a:gd name="T22" fmla="*/ 0 w 283"/>
                  <a:gd name="T23" fmla="*/ 1 h 173"/>
                  <a:gd name="T24" fmla="*/ 0 w 283"/>
                  <a:gd name="T25" fmla="*/ 1 h 173"/>
                  <a:gd name="T26" fmla="*/ 0 w 283"/>
                  <a:gd name="T27" fmla="*/ 1 h 173"/>
                  <a:gd name="T28" fmla="*/ 0 w 283"/>
                  <a:gd name="T29" fmla="*/ 1 h 173"/>
                  <a:gd name="T30" fmla="*/ 0 w 283"/>
                  <a:gd name="T31" fmla="*/ 1 h 173"/>
                  <a:gd name="T32" fmla="*/ 0 w 283"/>
                  <a:gd name="T33" fmla="*/ 1 h 173"/>
                  <a:gd name="T34" fmla="*/ 0 w 283"/>
                  <a:gd name="T35" fmla="*/ 1 h 173"/>
                  <a:gd name="T36" fmla="*/ 1 w 283"/>
                  <a:gd name="T37" fmla="*/ 1 h 173"/>
                  <a:gd name="T38" fmla="*/ 1 w 283"/>
                  <a:gd name="T39" fmla="*/ 0 h 173"/>
                  <a:gd name="T40" fmla="*/ 1 w 283"/>
                  <a:gd name="T41" fmla="*/ 0 h 173"/>
                  <a:gd name="T42" fmla="*/ 1 w 283"/>
                  <a:gd name="T43" fmla="*/ 0 h 173"/>
                  <a:gd name="T44" fmla="*/ 1 w 283"/>
                  <a:gd name="T45" fmla="*/ 0 h 173"/>
                  <a:gd name="T46" fmla="*/ 1 w 283"/>
                  <a:gd name="T47" fmla="*/ 0 h 173"/>
                  <a:gd name="T48" fmla="*/ 1 w 283"/>
                  <a:gd name="T49" fmla="*/ 0 h 173"/>
                  <a:gd name="T50" fmla="*/ 1 w 283"/>
                  <a:gd name="T51" fmla="*/ 0 h 173"/>
                  <a:gd name="T52" fmla="*/ 1 w 283"/>
                  <a:gd name="T53" fmla="*/ 0 h 173"/>
                  <a:gd name="T54" fmla="*/ 1 w 283"/>
                  <a:gd name="T55" fmla="*/ 0 h 173"/>
                  <a:gd name="T56" fmla="*/ 1 w 283"/>
                  <a:gd name="T57" fmla="*/ 0 h 173"/>
                  <a:gd name="T58" fmla="*/ 1 w 283"/>
                  <a:gd name="T59" fmla="*/ 0 h 173"/>
                  <a:gd name="T60" fmla="*/ 1 w 283"/>
                  <a:gd name="T61" fmla="*/ 0 h 173"/>
                  <a:gd name="T62" fmla="*/ 1 w 283"/>
                  <a:gd name="T63" fmla="*/ 0 h 173"/>
                  <a:gd name="T64" fmla="*/ 1 w 283"/>
                  <a:gd name="T65" fmla="*/ 0 h 173"/>
                  <a:gd name="T66" fmla="*/ 1 w 283"/>
                  <a:gd name="T67" fmla="*/ 0 h 17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3"/>
                  <a:gd name="T103" fmla="*/ 0 h 173"/>
                  <a:gd name="T104" fmla="*/ 283 w 283"/>
                  <a:gd name="T105" fmla="*/ 173 h 17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3" h="173">
                    <a:moveTo>
                      <a:pt x="221" y="0"/>
                    </a:moveTo>
                    <a:lnTo>
                      <a:pt x="213" y="11"/>
                    </a:lnTo>
                    <a:lnTo>
                      <a:pt x="183" y="43"/>
                    </a:lnTo>
                    <a:lnTo>
                      <a:pt x="162" y="62"/>
                    </a:lnTo>
                    <a:lnTo>
                      <a:pt x="139" y="79"/>
                    </a:lnTo>
                    <a:lnTo>
                      <a:pt x="109" y="97"/>
                    </a:lnTo>
                    <a:lnTo>
                      <a:pt x="77" y="111"/>
                    </a:lnTo>
                    <a:lnTo>
                      <a:pt x="48" y="123"/>
                    </a:lnTo>
                    <a:lnTo>
                      <a:pt x="24" y="137"/>
                    </a:lnTo>
                    <a:lnTo>
                      <a:pt x="6" y="150"/>
                    </a:lnTo>
                    <a:lnTo>
                      <a:pt x="0" y="162"/>
                    </a:lnTo>
                    <a:lnTo>
                      <a:pt x="0" y="165"/>
                    </a:lnTo>
                    <a:lnTo>
                      <a:pt x="0" y="168"/>
                    </a:lnTo>
                    <a:lnTo>
                      <a:pt x="3" y="170"/>
                    </a:lnTo>
                    <a:lnTo>
                      <a:pt x="9" y="173"/>
                    </a:lnTo>
                    <a:lnTo>
                      <a:pt x="26" y="170"/>
                    </a:lnTo>
                    <a:lnTo>
                      <a:pt x="54" y="162"/>
                    </a:lnTo>
                    <a:lnTo>
                      <a:pt x="86" y="150"/>
                    </a:lnTo>
                    <a:lnTo>
                      <a:pt x="118" y="135"/>
                    </a:lnTo>
                    <a:lnTo>
                      <a:pt x="183" y="108"/>
                    </a:lnTo>
                    <a:lnTo>
                      <a:pt x="213" y="97"/>
                    </a:lnTo>
                    <a:lnTo>
                      <a:pt x="239" y="94"/>
                    </a:lnTo>
                    <a:lnTo>
                      <a:pt x="251" y="94"/>
                    </a:lnTo>
                    <a:lnTo>
                      <a:pt x="262" y="94"/>
                    </a:lnTo>
                    <a:lnTo>
                      <a:pt x="271" y="100"/>
                    </a:lnTo>
                    <a:lnTo>
                      <a:pt x="283" y="105"/>
                    </a:lnTo>
                    <a:lnTo>
                      <a:pt x="274" y="100"/>
                    </a:lnTo>
                    <a:lnTo>
                      <a:pt x="259" y="91"/>
                    </a:lnTo>
                    <a:lnTo>
                      <a:pt x="251" y="82"/>
                    </a:lnTo>
                    <a:lnTo>
                      <a:pt x="242" y="71"/>
                    </a:lnTo>
                    <a:lnTo>
                      <a:pt x="236" y="59"/>
                    </a:lnTo>
                    <a:lnTo>
                      <a:pt x="230" y="46"/>
                    </a:lnTo>
                    <a:lnTo>
                      <a:pt x="224" y="8"/>
                    </a:lnTo>
                    <a:lnTo>
                      <a:pt x="221" y="0"/>
                    </a:lnTo>
                    <a:close/>
                  </a:path>
                </a:pathLst>
              </a:custGeom>
              <a:solidFill>
                <a:srgbClr val="8B8F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17" name="任意多边形 81010">
                <a:extLst>
                  <a:ext uri="{FF2B5EF4-FFF2-40B4-BE49-F238E27FC236}">
                    <a16:creationId xmlns:a16="http://schemas.microsoft.com/office/drawing/2014/main" xmlns="" id="{9BB77132-63D7-4890-9F0F-54BFC54333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2" y="2613"/>
                <a:ext cx="12" cy="10"/>
              </a:xfrm>
              <a:custGeom>
                <a:avLst/>
                <a:gdLst>
                  <a:gd name="T0" fmla="*/ 0 w 182"/>
                  <a:gd name="T1" fmla="*/ 0 h 150"/>
                  <a:gd name="T2" fmla="*/ 0 w 182"/>
                  <a:gd name="T3" fmla="*/ 0 h 150"/>
                  <a:gd name="T4" fmla="*/ 0 w 182"/>
                  <a:gd name="T5" fmla="*/ 0 h 150"/>
                  <a:gd name="T6" fmla="*/ 0 w 182"/>
                  <a:gd name="T7" fmla="*/ 0 h 150"/>
                  <a:gd name="T8" fmla="*/ 0 w 182"/>
                  <a:gd name="T9" fmla="*/ 0 h 150"/>
                  <a:gd name="T10" fmla="*/ 1 w 182"/>
                  <a:gd name="T11" fmla="*/ 0 h 150"/>
                  <a:gd name="T12" fmla="*/ 1 w 182"/>
                  <a:gd name="T13" fmla="*/ 0 h 150"/>
                  <a:gd name="T14" fmla="*/ 1 w 182"/>
                  <a:gd name="T15" fmla="*/ 1 h 150"/>
                  <a:gd name="T16" fmla="*/ 1 w 182"/>
                  <a:gd name="T17" fmla="*/ 1 h 150"/>
                  <a:gd name="T18" fmla="*/ 1 w 182"/>
                  <a:gd name="T19" fmla="*/ 1 h 150"/>
                  <a:gd name="T20" fmla="*/ 1 w 182"/>
                  <a:gd name="T21" fmla="*/ 1 h 150"/>
                  <a:gd name="T22" fmla="*/ 1 w 182"/>
                  <a:gd name="T23" fmla="*/ 1 h 150"/>
                  <a:gd name="T24" fmla="*/ 1 w 182"/>
                  <a:gd name="T25" fmla="*/ 1 h 150"/>
                  <a:gd name="T26" fmla="*/ 1 w 182"/>
                  <a:gd name="T27" fmla="*/ 1 h 150"/>
                  <a:gd name="T28" fmla="*/ 1 w 182"/>
                  <a:gd name="T29" fmla="*/ 1 h 150"/>
                  <a:gd name="T30" fmla="*/ 1 w 182"/>
                  <a:gd name="T31" fmla="*/ 1 h 150"/>
                  <a:gd name="T32" fmla="*/ 0 w 182"/>
                  <a:gd name="T33" fmla="*/ 1 h 150"/>
                  <a:gd name="T34" fmla="*/ 0 w 182"/>
                  <a:gd name="T35" fmla="*/ 0 h 150"/>
                  <a:gd name="T36" fmla="*/ 0 w 182"/>
                  <a:gd name="T37" fmla="*/ 0 h 150"/>
                  <a:gd name="T38" fmla="*/ 0 w 182"/>
                  <a:gd name="T39" fmla="*/ 0 h 150"/>
                  <a:gd name="T40" fmla="*/ 0 w 182"/>
                  <a:gd name="T41" fmla="*/ 0 h 150"/>
                  <a:gd name="T42" fmla="*/ 0 w 182"/>
                  <a:gd name="T43" fmla="*/ 0 h 150"/>
                  <a:gd name="T44" fmla="*/ 0 w 182"/>
                  <a:gd name="T45" fmla="*/ 0 h 150"/>
                  <a:gd name="T46" fmla="*/ 0 w 182"/>
                  <a:gd name="T47" fmla="*/ 0 h 150"/>
                  <a:gd name="T48" fmla="*/ 0 w 182"/>
                  <a:gd name="T49" fmla="*/ 0 h 150"/>
                  <a:gd name="T50" fmla="*/ 0 w 182"/>
                  <a:gd name="T51" fmla="*/ 0 h 150"/>
                  <a:gd name="T52" fmla="*/ 0 w 182"/>
                  <a:gd name="T53" fmla="*/ 0 h 15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182"/>
                  <a:gd name="T82" fmla="*/ 0 h 150"/>
                  <a:gd name="T83" fmla="*/ 182 w 182"/>
                  <a:gd name="T84" fmla="*/ 150 h 150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182" h="150">
                    <a:moveTo>
                      <a:pt x="29" y="0"/>
                    </a:moveTo>
                    <a:lnTo>
                      <a:pt x="37" y="12"/>
                    </a:lnTo>
                    <a:lnTo>
                      <a:pt x="61" y="42"/>
                    </a:lnTo>
                    <a:lnTo>
                      <a:pt x="75" y="59"/>
                    </a:lnTo>
                    <a:lnTo>
                      <a:pt x="97" y="80"/>
                    </a:lnTo>
                    <a:lnTo>
                      <a:pt x="117" y="94"/>
                    </a:lnTo>
                    <a:lnTo>
                      <a:pt x="140" y="109"/>
                    </a:lnTo>
                    <a:lnTo>
                      <a:pt x="161" y="117"/>
                    </a:lnTo>
                    <a:lnTo>
                      <a:pt x="176" y="130"/>
                    </a:lnTo>
                    <a:lnTo>
                      <a:pt x="182" y="139"/>
                    </a:lnTo>
                    <a:lnTo>
                      <a:pt x="182" y="145"/>
                    </a:lnTo>
                    <a:lnTo>
                      <a:pt x="179" y="148"/>
                    </a:lnTo>
                    <a:lnTo>
                      <a:pt x="170" y="150"/>
                    </a:lnTo>
                    <a:lnTo>
                      <a:pt x="155" y="150"/>
                    </a:lnTo>
                    <a:lnTo>
                      <a:pt x="137" y="145"/>
                    </a:lnTo>
                    <a:lnTo>
                      <a:pt x="120" y="139"/>
                    </a:lnTo>
                    <a:lnTo>
                      <a:pt x="102" y="130"/>
                    </a:lnTo>
                    <a:lnTo>
                      <a:pt x="67" y="106"/>
                    </a:lnTo>
                    <a:lnTo>
                      <a:pt x="32" y="83"/>
                    </a:lnTo>
                    <a:lnTo>
                      <a:pt x="17" y="74"/>
                    </a:lnTo>
                    <a:lnTo>
                      <a:pt x="0" y="68"/>
                    </a:lnTo>
                    <a:lnTo>
                      <a:pt x="3" y="65"/>
                    </a:lnTo>
                    <a:lnTo>
                      <a:pt x="14" y="53"/>
                    </a:lnTo>
                    <a:lnTo>
                      <a:pt x="20" y="45"/>
                    </a:lnTo>
                    <a:lnTo>
                      <a:pt x="23" y="32"/>
                    </a:lnTo>
                    <a:lnTo>
                      <a:pt x="29" y="18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8B8F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18" name="任意多边形 81011">
                <a:extLst>
                  <a:ext uri="{FF2B5EF4-FFF2-40B4-BE49-F238E27FC236}">
                    <a16:creationId xmlns:a16="http://schemas.microsoft.com/office/drawing/2014/main" xmlns="" id="{6B58B46F-485E-4CC2-881F-BFFFADAF99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7" y="2606"/>
                <a:ext cx="46" cy="13"/>
              </a:xfrm>
              <a:custGeom>
                <a:avLst/>
                <a:gdLst>
                  <a:gd name="T0" fmla="*/ 0 w 688"/>
                  <a:gd name="T1" fmla="*/ 0 h 185"/>
                  <a:gd name="T2" fmla="*/ 0 w 688"/>
                  <a:gd name="T3" fmla="*/ 0 h 185"/>
                  <a:gd name="T4" fmla="*/ 0 w 688"/>
                  <a:gd name="T5" fmla="*/ 0 h 185"/>
                  <a:gd name="T6" fmla="*/ 0 w 688"/>
                  <a:gd name="T7" fmla="*/ 0 h 185"/>
                  <a:gd name="T8" fmla="*/ 0 w 688"/>
                  <a:gd name="T9" fmla="*/ 0 h 185"/>
                  <a:gd name="T10" fmla="*/ 0 w 688"/>
                  <a:gd name="T11" fmla="*/ 0 h 185"/>
                  <a:gd name="T12" fmla="*/ 0 w 688"/>
                  <a:gd name="T13" fmla="*/ 1 h 185"/>
                  <a:gd name="T14" fmla="*/ 1 w 688"/>
                  <a:gd name="T15" fmla="*/ 1 h 185"/>
                  <a:gd name="T16" fmla="*/ 1 w 688"/>
                  <a:gd name="T17" fmla="*/ 1 h 185"/>
                  <a:gd name="T18" fmla="*/ 1 w 688"/>
                  <a:gd name="T19" fmla="*/ 1 h 185"/>
                  <a:gd name="T20" fmla="*/ 1 w 688"/>
                  <a:gd name="T21" fmla="*/ 1 h 185"/>
                  <a:gd name="T22" fmla="*/ 1 w 688"/>
                  <a:gd name="T23" fmla="*/ 1 h 185"/>
                  <a:gd name="T24" fmla="*/ 1 w 688"/>
                  <a:gd name="T25" fmla="*/ 1 h 185"/>
                  <a:gd name="T26" fmla="*/ 1 w 688"/>
                  <a:gd name="T27" fmla="*/ 1 h 185"/>
                  <a:gd name="T28" fmla="*/ 2 w 688"/>
                  <a:gd name="T29" fmla="*/ 1 h 185"/>
                  <a:gd name="T30" fmla="*/ 2 w 688"/>
                  <a:gd name="T31" fmla="*/ 1 h 185"/>
                  <a:gd name="T32" fmla="*/ 2 w 688"/>
                  <a:gd name="T33" fmla="*/ 1 h 185"/>
                  <a:gd name="T34" fmla="*/ 2 w 688"/>
                  <a:gd name="T35" fmla="*/ 1 h 185"/>
                  <a:gd name="T36" fmla="*/ 2 w 688"/>
                  <a:gd name="T37" fmla="*/ 1 h 185"/>
                  <a:gd name="T38" fmla="*/ 2 w 688"/>
                  <a:gd name="T39" fmla="*/ 1 h 185"/>
                  <a:gd name="T40" fmla="*/ 2 w 688"/>
                  <a:gd name="T41" fmla="*/ 1 h 185"/>
                  <a:gd name="T42" fmla="*/ 3 w 688"/>
                  <a:gd name="T43" fmla="*/ 0 h 185"/>
                  <a:gd name="T44" fmla="*/ 3 w 688"/>
                  <a:gd name="T45" fmla="*/ 0 h 185"/>
                  <a:gd name="T46" fmla="*/ 3 w 688"/>
                  <a:gd name="T47" fmla="*/ 0 h 185"/>
                  <a:gd name="T48" fmla="*/ 3 w 688"/>
                  <a:gd name="T49" fmla="*/ 0 h 185"/>
                  <a:gd name="T50" fmla="*/ 3 w 688"/>
                  <a:gd name="T51" fmla="*/ 0 h 185"/>
                  <a:gd name="T52" fmla="*/ 3 w 688"/>
                  <a:gd name="T53" fmla="*/ 0 h 185"/>
                  <a:gd name="T54" fmla="*/ 3 w 688"/>
                  <a:gd name="T55" fmla="*/ 0 h 185"/>
                  <a:gd name="T56" fmla="*/ 3 w 688"/>
                  <a:gd name="T57" fmla="*/ 0 h 185"/>
                  <a:gd name="T58" fmla="*/ 2 w 688"/>
                  <a:gd name="T59" fmla="*/ 0 h 185"/>
                  <a:gd name="T60" fmla="*/ 2 w 688"/>
                  <a:gd name="T61" fmla="*/ 0 h 185"/>
                  <a:gd name="T62" fmla="*/ 2 w 688"/>
                  <a:gd name="T63" fmla="*/ 0 h 185"/>
                  <a:gd name="T64" fmla="*/ 2 w 688"/>
                  <a:gd name="T65" fmla="*/ 0 h 185"/>
                  <a:gd name="T66" fmla="*/ 2 w 688"/>
                  <a:gd name="T67" fmla="*/ 0 h 185"/>
                  <a:gd name="T68" fmla="*/ 1 w 688"/>
                  <a:gd name="T69" fmla="*/ 0 h 185"/>
                  <a:gd name="T70" fmla="*/ 1 w 688"/>
                  <a:gd name="T71" fmla="*/ 0 h 185"/>
                  <a:gd name="T72" fmla="*/ 1 w 688"/>
                  <a:gd name="T73" fmla="*/ 0 h 185"/>
                  <a:gd name="T74" fmla="*/ 1 w 688"/>
                  <a:gd name="T75" fmla="*/ 0 h 185"/>
                  <a:gd name="T76" fmla="*/ 1 w 688"/>
                  <a:gd name="T77" fmla="*/ 0 h 185"/>
                  <a:gd name="T78" fmla="*/ 0 w 688"/>
                  <a:gd name="T79" fmla="*/ 0 h 185"/>
                  <a:gd name="T80" fmla="*/ 0 w 688"/>
                  <a:gd name="T81" fmla="*/ 0 h 185"/>
                  <a:gd name="T82" fmla="*/ 0 w 688"/>
                  <a:gd name="T83" fmla="*/ 0 h 185"/>
                  <a:gd name="T84" fmla="*/ 0 w 688"/>
                  <a:gd name="T85" fmla="*/ 0 h 18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688"/>
                  <a:gd name="T130" fmla="*/ 0 h 185"/>
                  <a:gd name="T131" fmla="*/ 688 w 688"/>
                  <a:gd name="T132" fmla="*/ 185 h 185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688" h="185">
                    <a:moveTo>
                      <a:pt x="3" y="18"/>
                    </a:moveTo>
                    <a:lnTo>
                      <a:pt x="0" y="21"/>
                    </a:lnTo>
                    <a:lnTo>
                      <a:pt x="0" y="23"/>
                    </a:lnTo>
                    <a:lnTo>
                      <a:pt x="6" y="38"/>
                    </a:lnTo>
                    <a:lnTo>
                      <a:pt x="20" y="59"/>
                    </a:lnTo>
                    <a:lnTo>
                      <a:pt x="44" y="83"/>
                    </a:lnTo>
                    <a:lnTo>
                      <a:pt x="76" y="109"/>
                    </a:lnTo>
                    <a:lnTo>
                      <a:pt x="118" y="136"/>
                    </a:lnTo>
                    <a:lnTo>
                      <a:pt x="162" y="159"/>
                    </a:lnTo>
                    <a:lnTo>
                      <a:pt x="188" y="171"/>
                    </a:lnTo>
                    <a:lnTo>
                      <a:pt x="212" y="177"/>
                    </a:lnTo>
                    <a:lnTo>
                      <a:pt x="241" y="182"/>
                    </a:lnTo>
                    <a:lnTo>
                      <a:pt x="270" y="185"/>
                    </a:lnTo>
                    <a:lnTo>
                      <a:pt x="303" y="185"/>
                    </a:lnTo>
                    <a:lnTo>
                      <a:pt x="338" y="182"/>
                    </a:lnTo>
                    <a:lnTo>
                      <a:pt x="374" y="177"/>
                    </a:lnTo>
                    <a:lnTo>
                      <a:pt x="409" y="168"/>
                    </a:lnTo>
                    <a:lnTo>
                      <a:pt x="444" y="156"/>
                    </a:lnTo>
                    <a:lnTo>
                      <a:pt x="477" y="145"/>
                    </a:lnTo>
                    <a:lnTo>
                      <a:pt x="512" y="129"/>
                    </a:lnTo>
                    <a:lnTo>
                      <a:pt x="545" y="112"/>
                    </a:lnTo>
                    <a:lnTo>
                      <a:pt x="577" y="94"/>
                    </a:lnTo>
                    <a:lnTo>
                      <a:pt x="606" y="77"/>
                    </a:lnTo>
                    <a:lnTo>
                      <a:pt x="630" y="59"/>
                    </a:lnTo>
                    <a:lnTo>
                      <a:pt x="653" y="38"/>
                    </a:lnTo>
                    <a:lnTo>
                      <a:pt x="674" y="21"/>
                    </a:lnTo>
                    <a:lnTo>
                      <a:pt x="688" y="0"/>
                    </a:lnTo>
                    <a:lnTo>
                      <a:pt x="651" y="18"/>
                    </a:lnTo>
                    <a:lnTo>
                      <a:pt x="609" y="32"/>
                    </a:lnTo>
                    <a:lnTo>
                      <a:pt x="557" y="48"/>
                    </a:lnTo>
                    <a:lnTo>
                      <a:pt x="492" y="65"/>
                    </a:lnTo>
                    <a:lnTo>
                      <a:pt x="427" y="77"/>
                    </a:lnTo>
                    <a:lnTo>
                      <a:pt x="392" y="83"/>
                    </a:lnTo>
                    <a:lnTo>
                      <a:pt x="356" y="85"/>
                    </a:lnTo>
                    <a:lnTo>
                      <a:pt x="321" y="85"/>
                    </a:lnTo>
                    <a:lnTo>
                      <a:pt x="289" y="83"/>
                    </a:lnTo>
                    <a:lnTo>
                      <a:pt x="227" y="74"/>
                    </a:lnTo>
                    <a:lnTo>
                      <a:pt x="173" y="65"/>
                    </a:lnTo>
                    <a:lnTo>
                      <a:pt x="130" y="54"/>
                    </a:lnTo>
                    <a:lnTo>
                      <a:pt x="94" y="41"/>
                    </a:lnTo>
                    <a:lnTo>
                      <a:pt x="39" y="23"/>
                    </a:lnTo>
                    <a:lnTo>
                      <a:pt x="20" y="21"/>
                    </a:lnTo>
                    <a:lnTo>
                      <a:pt x="3" y="18"/>
                    </a:lnTo>
                    <a:close/>
                  </a:path>
                </a:pathLst>
              </a:custGeom>
              <a:solidFill>
                <a:srgbClr val="B6B7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19" name="任意多边形 81012">
                <a:extLst>
                  <a:ext uri="{FF2B5EF4-FFF2-40B4-BE49-F238E27FC236}">
                    <a16:creationId xmlns:a16="http://schemas.microsoft.com/office/drawing/2014/main" xmlns="" id="{F5FC71E6-3994-4226-9B20-9008CFCA32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7" y="2637"/>
                <a:ext cx="36" cy="88"/>
              </a:xfrm>
              <a:custGeom>
                <a:avLst/>
                <a:gdLst>
                  <a:gd name="T0" fmla="*/ 0 w 529"/>
                  <a:gd name="T1" fmla="*/ 0 h 1324"/>
                  <a:gd name="T2" fmla="*/ 0 w 529"/>
                  <a:gd name="T3" fmla="*/ 0 h 1324"/>
                  <a:gd name="T4" fmla="*/ 0 w 529"/>
                  <a:gd name="T5" fmla="*/ 1 h 1324"/>
                  <a:gd name="T6" fmla="*/ 0 w 529"/>
                  <a:gd name="T7" fmla="*/ 2 h 1324"/>
                  <a:gd name="T8" fmla="*/ 0 w 529"/>
                  <a:gd name="T9" fmla="*/ 3 h 1324"/>
                  <a:gd name="T10" fmla="*/ 0 w 529"/>
                  <a:gd name="T11" fmla="*/ 4 h 1324"/>
                  <a:gd name="T12" fmla="*/ 0 w 529"/>
                  <a:gd name="T13" fmla="*/ 4 h 1324"/>
                  <a:gd name="T14" fmla="*/ 0 w 529"/>
                  <a:gd name="T15" fmla="*/ 4 h 1324"/>
                  <a:gd name="T16" fmla="*/ 0 w 529"/>
                  <a:gd name="T17" fmla="*/ 4 h 1324"/>
                  <a:gd name="T18" fmla="*/ 1 w 529"/>
                  <a:gd name="T19" fmla="*/ 5 h 1324"/>
                  <a:gd name="T20" fmla="*/ 1 w 529"/>
                  <a:gd name="T21" fmla="*/ 5 h 1324"/>
                  <a:gd name="T22" fmla="*/ 1 w 529"/>
                  <a:gd name="T23" fmla="*/ 5 h 1324"/>
                  <a:gd name="T24" fmla="*/ 1 w 529"/>
                  <a:gd name="T25" fmla="*/ 5 h 1324"/>
                  <a:gd name="T26" fmla="*/ 2 w 529"/>
                  <a:gd name="T27" fmla="*/ 5 h 1324"/>
                  <a:gd name="T28" fmla="*/ 2 w 529"/>
                  <a:gd name="T29" fmla="*/ 5 h 1324"/>
                  <a:gd name="T30" fmla="*/ 2 w 529"/>
                  <a:gd name="T31" fmla="*/ 6 h 1324"/>
                  <a:gd name="T32" fmla="*/ 2 w 529"/>
                  <a:gd name="T33" fmla="*/ 6 h 1324"/>
                  <a:gd name="T34" fmla="*/ 2 w 529"/>
                  <a:gd name="T35" fmla="*/ 6 h 1324"/>
                  <a:gd name="T36" fmla="*/ 2 w 529"/>
                  <a:gd name="T37" fmla="*/ 6 h 1324"/>
                  <a:gd name="T38" fmla="*/ 2 w 529"/>
                  <a:gd name="T39" fmla="*/ 6 h 1324"/>
                  <a:gd name="T40" fmla="*/ 2 w 529"/>
                  <a:gd name="T41" fmla="*/ 6 h 1324"/>
                  <a:gd name="T42" fmla="*/ 2 w 529"/>
                  <a:gd name="T43" fmla="*/ 6 h 1324"/>
                  <a:gd name="T44" fmla="*/ 2 w 529"/>
                  <a:gd name="T45" fmla="*/ 6 h 1324"/>
                  <a:gd name="T46" fmla="*/ 1 w 529"/>
                  <a:gd name="T47" fmla="*/ 5 h 1324"/>
                  <a:gd name="T48" fmla="*/ 1 w 529"/>
                  <a:gd name="T49" fmla="*/ 5 h 1324"/>
                  <a:gd name="T50" fmla="*/ 0 w 529"/>
                  <a:gd name="T51" fmla="*/ 5 h 1324"/>
                  <a:gd name="T52" fmla="*/ 0 w 529"/>
                  <a:gd name="T53" fmla="*/ 5 h 1324"/>
                  <a:gd name="T54" fmla="*/ 0 w 529"/>
                  <a:gd name="T55" fmla="*/ 5 h 1324"/>
                  <a:gd name="T56" fmla="*/ 0 w 529"/>
                  <a:gd name="T57" fmla="*/ 5 h 1324"/>
                  <a:gd name="T58" fmla="*/ 0 w 529"/>
                  <a:gd name="T59" fmla="*/ 5 h 1324"/>
                  <a:gd name="T60" fmla="*/ 0 w 529"/>
                  <a:gd name="T61" fmla="*/ 5 h 1324"/>
                  <a:gd name="T62" fmla="*/ 0 w 529"/>
                  <a:gd name="T63" fmla="*/ 5 h 1324"/>
                  <a:gd name="T64" fmla="*/ 0 w 529"/>
                  <a:gd name="T65" fmla="*/ 4 h 1324"/>
                  <a:gd name="T66" fmla="*/ 0 w 529"/>
                  <a:gd name="T67" fmla="*/ 4 h 1324"/>
                  <a:gd name="T68" fmla="*/ 0 w 529"/>
                  <a:gd name="T69" fmla="*/ 3 h 1324"/>
                  <a:gd name="T70" fmla="*/ 0 w 529"/>
                  <a:gd name="T71" fmla="*/ 2 h 1324"/>
                  <a:gd name="T72" fmla="*/ 0 w 529"/>
                  <a:gd name="T73" fmla="*/ 1 h 1324"/>
                  <a:gd name="T74" fmla="*/ 0 w 529"/>
                  <a:gd name="T75" fmla="*/ 0 h 1324"/>
                  <a:gd name="T76" fmla="*/ 0 w 529"/>
                  <a:gd name="T77" fmla="*/ 0 h 1324"/>
                  <a:gd name="T78" fmla="*/ 0 w 529"/>
                  <a:gd name="T79" fmla="*/ 0 h 1324"/>
                  <a:gd name="T80" fmla="*/ 0 w 529"/>
                  <a:gd name="T81" fmla="*/ 0 h 1324"/>
                  <a:gd name="T82" fmla="*/ 0 w 529"/>
                  <a:gd name="T83" fmla="*/ 0 h 1324"/>
                  <a:gd name="T84" fmla="*/ 0 w 529"/>
                  <a:gd name="T85" fmla="*/ 0 h 132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529"/>
                  <a:gd name="T130" fmla="*/ 0 h 1324"/>
                  <a:gd name="T131" fmla="*/ 529 w 529"/>
                  <a:gd name="T132" fmla="*/ 1324 h 132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529" h="1324">
                    <a:moveTo>
                      <a:pt x="76" y="36"/>
                    </a:moveTo>
                    <a:lnTo>
                      <a:pt x="76" y="112"/>
                    </a:lnTo>
                    <a:lnTo>
                      <a:pt x="79" y="233"/>
                    </a:lnTo>
                    <a:lnTo>
                      <a:pt x="82" y="547"/>
                    </a:lnTo>
                    <a:lnTo>
                      <a:pt x="85" y="706"/>
                    </a:lnTo>
                    <a:lnTo>
                      <a:pt x="91" y="848"/>
                    </a:lnTo>
                    <a:lnTo>
                      <a:pt x="97" y="956"/>
                    </a:lnTo>
                    <a:lnTo>
                      <a:pt x="102" y="992"/>
                    </a:lnTo>
                    <a:lnTo>
                      <a:pt x="108" y="1012"/>
                    </a:lnTo>
                    <a:lnTo>
                      <a:pt x="120" y="1024"/>
                    </a:lnTo>
                    <a:lnTo>
                      <a:pt x="138" y="1042"/>
                    </a:lnTo>
                    <a:lnTo>
                      <a:pt x="191" y="1080"/>
                    </a:lnTo>
                    <a:lnTo>
                      <a:pt x="259" y="1124"/>
                    </a:lnTo>
                    <a:lnTo>
                      <a:pt x="332" y="1169"/>
                    </a:lnTo>
                    <a:lnTo>
                      <a:pt x="406" y="1215"/>
                    </a:lnTo>
                    <a:lnTo>
                      <a:pt x="467" y="1257"/>
                    </a:lnTo>
                    <a:lnTo>
                      <a:pt x="494" y="1277"/>
                    </a:lnTo>
                    <a:lnTo>
                      <a:pt x="512" y="1295"/>
                    </a:lnTo>
                    <a:lnTo>
                      <a:pt x="523" y="1309"/>
                    </a:lnTo>
                    <a:lnTo>
                      <a:pt x="526" y="1318"/>
                    </a:lnTo>
                    <a:lnTo>
                      <a:pt x="529" y="1324"/>
                    </a:lnTo>
                    <a:lnTo>
                      <a:pt x="450" y="1295"/>
                    </a:lnTo>
                    <a:lnTo>
                      <a:pt x="367" y="1263"/>
                    </a:lnTo>
                    <a:lnTo>
                      <a:pt x="273" y="1221"/>
                    </a:lnTo>
                    <a:lnTo>
                      <a:pt x="176" y="1180"/>
                    </a:lnTo>
                    <a:lnTo>
                      <a:pt x="91" y="1136"/>
                    </a:lnTo>
                    <a:lnTo>
                      <a:pt x="59" y="1115"/>
                    </a:lnTo>
                    <a:lnTo>
                      <a:pt x="29" y="1095"/>
                    </a:lnTo>
                    <a:lnTo>
                      <a:pt x="11" y="1077"/>
                    </a:lnTo>
                    <a:lnTo>
                      <a:pt x="5" y="1068"/>
                    </a:lnTo>
                    <a:lnTo>
                      <a:pt x="3" y="1059"/>
                    </a:lnTo>
                    <a:lnTo>
                      <a:pt x="0" y="1033"/>
                    </a:lnTo>
                    <a:lnTo>
                      <a:pt x="0" y="982"/>
                    </a:lnTo>
                    <a:lnTo>
                      <a:pt x="3" y="830"/>
                    </a:lnTo>
                    <a:lnTo>
                      <a:pt x="11" y="632"/>
                    </a:lnTo>
                    <a:lnTo>
                      <a:pt x="26" y="424"/>
                    </a:lnTo>
                    <a:lnTo>
                      <a:pt x="38" y="227"/>
                    </a:lnTo>
                    <a:lnTo>
                      <a:pt x="52" y="77"/>
                    </a:lnTo>
                    <a:lnTo>
                      <a:pt x="59" y="30"/>
                    </a:lnTo>
                    <a:lnTo>
                      <a:pt x="65" y="3"/>
                    </a:lnTo>
                    <a:lnTo>
                      <a:pt x="68" y="0"/>
                    </a:lnTo>
                    <a:lnTo>
                      <a:pt x="70" y="6"/>
                    </a:lnTo>
                    <a:lnTo>
                      <a:pt x="76" y="36"/>
                    </a:lnTo>
                    <a:close/>
                  </a:path>
                </a:pathLst>
              </a:custGeom>
              <a:solidFill>
                <a:srgbClr val="2B22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20" name="任意多边形 81013">
                <a:extLst>
                  <a:ext uri="{FF2B5EF4-FFF2-40B4-BE49-F238E27FC236}">
                    <a16:creationId xmlns:a16="http://schemas.microsoft.com/office/drawing/2014/main" xmlns="" id="{C2CF23BB-F2A5-4507-9070-AE3E356306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9" y="2720"/>
                <a:ext cx="30" cy="69"/>
              </a:xfrm>
              <a:custGeom>
                <a:avLst/>
                <a:gdLst>
                  <a:gd name="T0" fmla="*/ 1 w 450"/>
                  <a:gd name="T1" fmla="*/ 0 h 1039"/>
                  <a:gd name="T2" fmla="*/ 1 w 450"/>
                  <a:gd name="T3" fmla="*/ 0 h 1039"/>
                  <a:gd name="T4" fmla="*/ 1 w 450"/>
                  <a:gd name="T5" fmla="*/ 0 h 1039"/>
                  <a:gd name="T6" fmla="*/ 1 w 450"/>
                  <a:gd name="T7" fmla="*/ 1 h 1039"/>
                  <a:gd name="T8" fmla="*/ 1 w 450"/>
                  <a:gd name="T9" fmla="*/ 1 h 1039"/>
                  <a:gd name="T10" fmla="*/ 1 w 450"/>
                  <a:gd name="T11" fmla="*/ 1 h 1039"/>
                  <a:gd name="T12" fmla="*/ 1 w 450"/>
                  <a:gd name="T13" fmla="*/ 1 h 1039"/>
                  <a:gd name="T14" fmla="*/ 1 w 450"/>
                  <a:gd name="T15" fmla="*/ 2 h 1039"/>
                  <a:gd name="T16" fmla="*/ 1 w 450"/>
                  <a:gd name="T17" fmla="*/ 2 h 1039"/>
                  <a:gd name="T18" fmla="*/ 1 w 450"/>
                  <a:gd name="T19" fmla="*/ 3 h 1039"/>
                  <a:gd name="T20" fmla="*/ 1 w 450"/>
                  <a:gd name="T21" fmla="*/ 3 h 1039"/>
                  <a:gd name="T22" fmla="*/ 1 w 450"/>
                  <a:gd name="T23" fmla="*/ 3 h 1039"/>
                  <a:gd name="T24" fmla="*/ 1 w 450"/>
                  <a:gd name="T25" fmla="*/ 3 h 1039"/>
                  <a:gd name="T26" fmla="*/ 1 w 450"/>
                  <a:gd name="T27" fmla="*/ 3 h 1039"/>
                  <a:gd name="T28" fmla="*/ 1 w 450"/>
                  <a:gd name="T29" fmla="*/ 3 h 1039"/>
                  <a:gd name="T30" fmla="*/ 1 w 450"/>
                  <a:gd name="T31" fmla="*/ 4 h 1039"/>
                  <a:gd name="T32" fmla="*/ 2 w 450"/>
                  <a:gd name="T33" fmla="*/ 4 h 1039"/>
                  <a:gd name="T34" fmla="*/ 2 w 450"/>
                  <a:gd name="T35" fmla="*/ 4 h 1039"/>
                  <a:gd name="T36" fmla="*/ 2 w 450"/>
                  <a:gd name="T37" fmla="*/ 4 h 1039"/>
                  <a:gd name="T38" fmla="*/ 2 w 450"/>
                  <a:gd name="T39" fmla="*/ 5 h 1039"/>
                  <a:gd name="T40" fmla="*/ 2 w 450"/>
                  <a:gd name="T41" fmla="*/ 5 h 1039"/>
                  <a:gd name="T42" fmla="*/ 2 w 450"/>
                  <a:gd name="T43" fmla="*/ 5 h 1039"/>
                  <a:gd name="T44" fmla="*/ 2 w 450"/>
                  <a:gd name="T45" fmla="*/ 5 h 1039"/>
                  <a:gd name="T46" fmla="*/ 2 w 450"/>
                  <a:gd name="T47" fmla="*/ 5 h 1039"/>
                  <a:gd name="T48" fmla="*/ 2 w 450"/>
                  <a:gd name="T49" fmla="*/ 5 h 1039"/>
                  <a:gd name="T50" fmla="*/ 2 w 450"/>
                  <a:gd name="T51" fmla="*/ 4 h 1039"/>
                  <a:gd name="T52" fmla="*/ 1 w 450"/>
                  <a:gd name="T53" fmla="*/ 4 h 1039"/>
                  <a:gd name="T54" fmla="*/ 1 w 450"/>
                  <a:gd name="T55" fmla="*/ 4 h 1039"/>
                  <a:gd name="T56" fmla="*/ 1 w 450"/>
                  <a:gd name="T57" fmla="*/ 4 h 1039"/>
                  <a:gd name="T58" fmla="*/ 1 w 450"/>
                  <a:gd name="T59" fmla="*/ 3 h 1039"/>
                  <a:gd name="T60" fmla="*/ 0 w 450"/>
                  <a:gd name="T61" fmla="*/ 3 h 1039"/>
                  <a:gd name="T62" fmla="*/ 0 w 450"/>
                  <a:gd name="T63" fmla="*/ 3 h 1039"/>
                  <a:gd name="T64" fmla="*/ 0 w 450"/>
                  <a:gd name="T65" fmla="*/ 3 h 1039"/>
                  <a:gd name="T66" fmla="*/ 0 w 450"/>
                  <a:gd name="T67" fmla="*/ 3 h 1039"/>
                  <a:gd name="T68" fmla="*/ 0 w 450"/>
                  <a:gd name="T69" fmla="*/ 3 h 1039"/>
                  <a:gd name="T70" fmla="*/ 0 w 450"/>
                  <a:gd name="T71" fmla="*/ 3 h 1039"/>
                  <a:gd name="T72" fmla="*/ 0 w 450"/>
                  <a:gd name="T73" fmla="*/ 2 h 1039"/>
                  <a:gd name="T74" fmla="*/ 0 w 450"/>
                  <a:gd name="T75" fmla="*/ 2 h 1039"/>
                  <a:gd name="T76" fmla="*/ 0 w 450"/>
                  <a:gd name="T77" fmla="*/ 1 h 1039"/>
                  <a:gd name="T78" fmla="*/ 0 w 450"/>
                  <a:gd name="T79" fmla="*/ 0 h 1039"/>
                  <a:gd name="T80" fmla="*/ 1 w 450"/>
                  <a:gd name="T81" fmla="*/ 0 h 1039"/>
                  <a:gd name="T82" fmla="*/ 1 w 450"/>
                  <a:gd name="T83" fmla="*/ 0 h 1039"/>
                  <a:gd name="T84" fmla="*/ 1 w 450"/>
                  <a:gd name="T85" fmla="*/ 0 h 1039"/>
                  <a:gd name="T86" fmla="*/ 1 w 450"/>
                  <a:gd name="T87" fmla="*/ 0 h 103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50"/>
                  <a:gd name="T133" fmla="*/ 0 h 1039"/>
                  <a:gd name="T134" fmla="*/ 450 w 450"/>
                  <a:gd name="T135" fmla="*/ 1039 h 103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50" h="1039">
                    <a:moveTo>
                      <a:pt x="191" y="56"/>
                    </a:moveTo>
                    <a:lnTo>
                      <a:pt x="196" y="68"/>
                    </a:lnTo>
                    <a:lnTo>
                      <a:pt x="199" y="88"/>
                    </a:lnTo>
                    <a:lnTo>
                      <a:pt x="199" y="118"/>
                    </a:lnTo>
                    <a:lnTo>
                      <a:pt x="196" y="150"/>
                    </a:lnTo>
                    <a:lnTo>
                      <a:pt x="188" y="227"/>
                    </a:lnTo>
                    <a:lnTo>
                      <a:pt x="170" y="312"/>
                    </a:lnTo>
                    <a:lnTo>
                      <a:pt x="137" y="474"/>
                    </a:lnTo>
                    <a:lnTo>
                      <a:pt x="126" y="534"/>
                    </a:lnTo>
                    <a:lnTo>
                      <a:pt x="123" y="566"/>
                    </a:lnTo>
                    <a:lnTo>
                      <a:pt x="126" y="577"/>
                    </a:lnTo>
                    <a:lnTo>
                      <a:pt x="134" y="595"/>
                    </a:lnTo>
                    <a:lnTo>
                      <a:pt x="170" y="645"/>
                    </a:lnTo>
                    <a:lnTo>
                      <a:pt x="220" y="710"/>
                    </a:lnTo>
                    <a:lnTo>
                      <a:pt x="276" y="783"/>
                    </a:lnTo>
                    <a:lnTo>
                      <a:pt x="335" y="857"/>
                    </a:lnTo>
                    <a:lnTo>
                      <a:pt x="388" y="927"/>
                    </a:lnTo>
                    <a:lnTo>
                      <a:pt x="426" y="986"/>
                    </a:lnTo>
                    <a:lnTo>
                      <a:pt x="441" y="1010"/>
                    </a:lnTo>
                    <a:lnTo>
                      <a:pt x="450" y="1027"/>
                    </a:lnTo>
                    <a:lnTo>
                      <a:pt x="450" y="1033"/>
                    </a:lnTo>
                    <a:lnTo>
                      <a:pt x="450" y="1036"/>
                    </a:lnTo>
                    <a:lnTo>
                      <a:pt x="444" y="1039"/>
                    </a:lnTo>
                    <a:lnTo>
                      <a:pt x="438" y="1036"/>
                    </a:lnTo>
                    <a:lnTo>
                      <a:pt x="420" y="1027"/>
                    </a:lnTo>
                    <a:lnTo>
                      <a:pt x="393" y="1010"/>
                    </a:lnTo>
                    <a:lnTo>
                      <a:pt x="324" y="954"/>
                    </a:lnTo>
                    <a:lnTo>
                      <a:pt x="241" y="881"/>
                    </a:lnTo>
                    <a:lnTo>
                      <a:pt x="159" y="798"/>
                    </a:lnTo>
                    <a:lnTo>
                      <a:pt x="117" y="754"/>
                    </a:lnTo>
                    <a:lnTo>
                      <a:pt x="82" y="713"/>
                    </a:lnTo>
                    <a:lnTo>
                      <a:pt x="49" y="674"/>
                    </a:lnTo>
                    <a:lnTo>
                      <a:pt x="26" y="639"/>
                    </a:lnTo>
                    <a:lnTo>
                      <a:pt x="8" y="606"/>
                    </a:lnTo>
                    <a:lnTo>
                      <a:pt x="2" y="592"/>
                    </a:lnTo>
                    <a:lnTo>
                      <a:pt x="0" y="580"/>
                    </a:lnTo>
                    <a:lnTo>
                      <a:pt x="2" y="542"/>
                    </a:lnTo>
                    <a:lnTo>
                      <a:pt x="11" y="469"/>
                    </a:lnTo>
                    <a:lnTo>
                      <a:pt x="37" y="272"/>
                    </a:lnTo>
                    <a:lnTo>
                      <a:pt x="82" y="0"/>
                    </a:lnTo>
                    <a:lnTo>
                      <a:pt x="131" y="22"/>
                    </a:lnTo>
                    <a:lnTo>
                      <a:pt x="167" y="39"/>
                    </a:lnTo>
                    <a:lnTo>
                      <a:pt x="182" y="48"/>
                    </a:lnTo>
                    <a:lnTo>
                      <a:pt x="191" y="56"/>
                    </a:lnTo>
                    <a:close/>
                  </a:path>
                </a:pathLst>
              </a:custGeom>
              <a:solidFill>
                <a:srgbClr val="2B22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21" name="任意多边形 81014">
                <a:extLst>
                  <a:ext uri="{FF2B5EF4-FFF2-40B4-BE49-F238E27FC236}">
                    <a16:creationId xmlns:a16="http://schemas.microsoft.com/office/drawing/2014/main" xmlns="" id="{C1D6109D-1976-4607-8C13-EB6AFA57E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0" y="2632"/>
                <a:ext cx="34" cy="90"/>
              </a:xfrm>
              <a:custGeom>
                <a:avLst/>
                <a:gdLst>
                  <a:gd name="T0" fmla="*/ 2 w 512"/>
                  <a:gd name="T1" fmla="*/ 0 h 1348"/>
                  <a:gd name="T2" fmla="*/ 2 w 512"/>
                  <a:gd name="T3" fmla="*/ 1 h 1348"/>
                  <a:gd name="T4" fmla="*/ 2 w 512"/>
                  <a:gd name="T5" fmla="*/ 1 h 1348"/>
                  <a:gd name="T6" fmla="*/ 2 w 512"/>
                  <a:gd name="T7" fmla="*/ 2 h 1348"/>
                  <a:gd name="T8" fmla="*/ 2 w 512"/>
                  <a:gd name="T9" fmla="*/ 3 h 1348"/>
                  <a:gd name="T10" fmla="*/ 2 w 512"/>
                  <a:gd name="T11" fmla="*/ 4 h 1348"/>
                  <a:gd name="T12" fmla="*/ 2 w 512"/>
                  <a:gd name="T13" fmla="*/ 4 h 1348"/>
                  <a:gd name="T14" fmla="*/ 2 w 512"/>
                  <a:gd name="T15" fmla="*/ 4 h 1348"/>
                  <a:gd name="T16" fmla="*/ 2 w 512"/>
                  <a:gd name="T17" fmla="*/ 5 h 1348"/>
                  <a:gd name="T18" fmla="*/ 2 w 512"/>
                  <a:gd name="T19" fmla="*/ 5 h 1348"/>
                  <a:gd name="T20" fmla="*/ 2 w 512"/>
                  <a:gd name="T21" fmla="*/ 5 h 1348"/>
                  <a:gd name="T22" fmla="*/ 1 w 512"/>
                  <a:gd name="T23" fmla="*/ 5 h 1348"/>
                  <a:gd name="T24" fmla="*/ 1 w 512"/>
                  <a:gd name="T25" fmla="*/ 5 h 1348"/>
                  <a:gd name="T26" fmla="*/ 1 w 512"/>
                  <a:gd name="T27" fmla="*/ 5 h 1348"/>
                  <a:gd name="T28" fmla="*/ 1 w 512"/>
                  <a:gd name="T29" fmla="*/ 5 h 1348"/>
                  <a:gd name="T30" fmla="*/ 0 w 512"/>
                  <a:gd name="T31" fmla="*/ 6 h 1348"/>
                  <a:gd name="T32" fmla="*/ 0 w 512"/>
                  <a:gd name="T33" fmla="*/ 6 h 1348"/>
                  <a:gd name="T34" fmla="*/ 0 w 512"/>
                  <a:gd name="T35" fmla="*/ 6 h 1348"/>
                  <a:gd name="T36" fmla="*/ 0 w 512"/>
                  <a:gd name="T37" fmla="*/ 6 h 1348"/>
                  <a:gd name="T38" fmla="*/ 0 w 512"/>
                  <a:gd name="T39" fmla="*/ 6 h 1348"/>
                  <a:gd name="T40" fmla="*/ 0 w 512"/>
                  <a:gd name="T41" fmla="*/ 6 h 1348"/>
                  <a:gd name="T42" fmla="*/ 0 w 512"/>
                  <a:gd name="T43" fmla="*/ 6 h 1348"/>
                  <a:gd name="T44" fmla="*/ 1 w 512"/>
                  <a:gd name="T45" fmla="*/ 6 h 1348"/>
                  <a:gd name="T46" fmla="*/ 1 w 512"/>
                  <a:gd name="T47" fmla="*/ 5 h 1348"/>
                  <a:gd name="T48" fmla="*/ 2 w 512"/>
                  <a:gd name="T49" fmla="*/ 5 h 1348"/>
                  <a:gd name="T50" fmla="*/ 2 w 512"/>
                  <a:gd name="T51" fmla="*/ 5 h 1348"/>
                  <a:gd name="T52" fmla="*/ 2 w 512"/>
                  <a:gd name="T53" fmla="*/ 5 h 1348"/>
                  <a:gd name="T54" fmla="*/ 2 w 512"/>
                  <a:gd name="T55" fmla="*/ 5 h 1348"/>
                  <a:gd name="T56" fmla="*/ 2 w 512"/>
                  <a:gd name="T57" fmla="*/ 5 h 1348"/>
                  <a:gd name="T58" fmla="*/ 2 w 512"/>
                  <a:gd name="T59" fmla="*/ 5 h 1348"/>
                  <a:gd name="T60" fmla="*/ 2 w 512"/>
                  <a:gd name="T61" fmla="*/ 5 h 1348"/>
                  <a:gd name="T62" fmla="*/ 2 w 512"/>
                  <a:gd name="T63" fmla="*/ 5 h 1348"/>
                  <a:gd name="T64" fmla="*/ 2 w 512"/>
                  <a:gd name="T65" fmla="*/ 4 h 1348"/>
                  <a:gd name="T66" fmla="*/ 2 w 512"/>
                  <a:gd name="T67" fmla="*/ 4 h 1348"/>
                  <a:gd name="T68" fmla="*/ 2 w 512"/>
                  <a:gd name="T69" fmla="*/ 3 h 1348"/>
                  <a:gd name="T70" fmla="*/ 2 w 512"/>
                  <a:gd name="T71" fmla="*/ 2 h 1348"/>
                  <a:gd name="T72" fmla="*/ 2 w 512"/>
                  <a:gd name="T73" fmla="*/ 1 h 1348"/>
                  <a:gd name="T74" fmla="*/ 2 w 512"/>
                  <a:gd name="T75" fmla="*/ 0 h 1348"/>
                  <a:gd name="T76" fmla="*/ 2 w 512"/>
                  <a:gd name="T77" fmla="*/ 0 h 1348"/>
                  <a:gd name="T78" fmla="*/ 2 w 512"/>
                  <a:gd name="T79" fmla="*/ 0 h 1348"/>
                  <a:gd name="T80" fmla="*/ 2 w 512"/>
                  <a:gd name="T81" fmla="*/ 0 h 1348"/>
                  <a:gd name="T82" fmla="*/ 2 w 512"/>
                  <a:gd name="T83" fmla="*/ 0 h 1348"/>
                  <a:gd name="T84" fmla="*/ 2 w 512"/>
                  <a:gd name="T85" fmla="*/ 0 h 134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512"/>
                  <a:gd name="T130" fmla="*/ 0 h 1348"/>
                  <a:gd name="T131" fmla="*/ 512 w 512"/>
                  <a:gd name="T132" fmla="*/ 1348 h 1348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512" h="1348">
                    <a:moveTo>
                      <a:pt x="382" y="36"/>
                    </a:moveTo>
                    <a:lnTo>
                      <a:pt x="382" y="113"/>
                    </a:lnTo>
                    <a:lnTo>
                      <a:pt x="388" y="233"/>
                    </a:lnTo>
                    <a:lnTo>
                      <a:pt x="403" y="545"/>
                    </a:lnTo>
                    <a:lnTo>
                      <a:pt x="409" y="707"/>
                    </a:lnTo>
                    <a:lnTo>
                      <a:pt x="412" y="848"/>
                    </a:lnTo>
                    <a:lnTo>
                      <a:pt x="409" y="956"/>
                    </a:lnTo>
                    <a:lnTo>
                      <a:pt x="406" y="992"/>
                    </a:lnTo>
                    <a:lnTo>
                      <a:pt x="400" y="1013"/>
                    </a:lnTo>
                    <a:lnTo>
                      <a:pt x="391" y="1027"/>
                    </a:lnTo>
                    <a:lnTo>
                      <a:pt x="373" y="1045"/>
                    </a:lnTo>
                    <a:lnTo>
                      <a:pt x="324" y="1083"/>
                    </a:lnTo>
                    <a:lnTo>
                      <a:pt x="259" y="1130"/>
                    </a:lnTo>
                    <a:lnTo>
                      <a:pt x="188" y="1180"/>
                    </a:lnTo>
                    <a:lnTo>
                      <a:pt x="117" y="1231"/>
                    </a:lnTo>
                    <a:lnTo>
                      <a:pt x="58" y="1277"/>
                    </a:lnTo>
                    <a:lnTo>
                      <a:pt x="35" y="1298"/>
                    </a:lnTo>
                    <a:lnTo>
                      <a:pt x="14" y="1315"/>
                    </a:lnTo>
                    <a:lnTo>
                      <a:pt x="6" y="1334"/>
                    </a:lnTo>
                    <a:lnTo>
                      <a:pt x="3" y="1339"/>
                    </a:lnTo>
                    <a:lnTo>
                      <a:pt x="0" y="1348"/>
                    </a:lnTo>
                    <a:lnTo>
                      <a:pt x="79" y="1312"/>
                    </a:lnTo>
                    <a:lnTo>
                      <a:pt x="159" y="1277"/>
                    </a:lnTo>
                    <a:lnTo>
                      <a:pt x="250" y="1231"/>
                    </a:lnTo>
                    <a:lnTo>
                      <a:pt x="344" y="1183"/>
                    </a:lnTo>
                    <a:lnTo>
                      <a:pt x="427" y="1136"/>
                    </a:lnTo>
                    <a:lnTo>
                      <a:pt x="459" y="1112"/>
                    </a:lnTo>
                    <a:lnTo>
                      <a:pt x="486" y="1092"/>
                    </a:lnTo>
                    <a:lnTo>
                      <a:pt x="503" y="1072"/>
                    </a:lnTo>
                    <a:lnTo>
                      <a:pt x="509" y="1063"/>
                    </a:lnTo>
                    <a:lnTo>
                      <a:pt x="512" y="1053"/>
                    </a:lnTo>
                    <a:lnTo>
                      <a:pt x="512" y="1027"/>
                    </a:lnTo>
                    <a:lnTo>
                      <a:pt x="509" y="978"/>
                    </a:lnTo>
                    <a:lnTo>
                      <a:pt x="497" y="824"/>
                    </a:lnTo>
                    <a:lnTo>
                      <a:pt x="476" y="630"/>
                    </a:lnTo>
                    <a:lnTo>
                      <a:pt x="453" y="418"/>
                    </a:lnTo>
                    <a:lnTo>
                      <a:pt x="427" y="224"/>
                    </a:lnTo>
                    <a:lnTo>
                      <a:pt x="406" y="77"/>
                    </a:lnTo>
                    <a:lnTo>
                      <a:pt x="397" y="30"/>
                    </a:lnTo>
                    <a:lnTo>
                      <a:pt x="388" y="3"/>
                    </a:lnTo>
                    <a:lnTo>
                      <a:pt x="385" y="0"/>
                    </a:lnTo>
                    <a:lnTo>
                      <a:pt x="385" y="7"/>
                    </a:lnTo>
                    <a:lnTo>
                      <a:pt x="382" y="36"/>
                    </a:lnTo>
                    <a:close/>
                  </a:path>
                </a:pathLst>
              </a:custGeom>
              <a:solidFill>
                <a:srgbClr val="2B22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22" name="任意多边形 81015">
                <a:extLst>
                  <a:ext uri="{FF2B5EF4-FFF2-40B4-BE49-F238E27FC236}">
                    <a16:creationId xmlns:a16="http://schemas.microsoft.com/office/drawing/2014/main" xmlns="" id="{64AF402D-621F-4961-AA0A-CFC0C37A3F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6" y="2717"/>
                <a:ext cx="25" cy="71"/>
              </a:xfrm>
              <a:custGeom>
                <a:avLst/>
                <a:gdLst>
                  <a:gd name="T0" fmla="*/ 1 w 384"/>
                  <a:gd name="T1" fmla="*/ 0 h 1056"/>
                  <a:gd name="T2" fmla="*/ 1 w 384"/>
                  <a:gd name="T3" fmla="*/ 0 h 1056"/>
                  <a:gd name="T4" fmla="*/ 1 w 384"/>
                  <a:gd name="T5" fmla="*/ 0 h 1056"/>
                  <a:gd name="T6" fmla="*/ 1 w 384"/>
                  <a:gd name="T7" fmla="*/ 1 h 1056"/>
                  <a:gd name="T8" fmla="*/ 1 w 384"/>
                  <a:gd name="T9" fmla="*/ 1 h 1056"/>
                  <a:gd name="T10" fmla="*/ 1 w 384"/>
                  <a:gd name="T11" fmla="*/ 1 h 1056"/>
                  <a:gd name="T12" fmla="*/ 1 w 384"/>
                  <a:gd name="T13" fmla="*/ 1 h 1056"/>
                  <a:gd name="T14" fmla="*/ 1 w 384"/>
                  <a:gd name="T15" fmla="*/ 2 h 1056"/>
                  <a:gd name="T16" fmla="*/ 1 w 384"/>
                  <a:gd name="T17" fmla="*/ 2 h 1056"/>
                  <a:gd name="T18" fmla="*/ 1 w 384"/>
                  <a:gd name="T19" fmla="*/ 3 h 1056"/>
                  <a:gd name="T20" fmla="*/ 1 w 384"/>
                  <a:gd name="T21" fmla="*/ 3 h 1056"/>
                  <a:gd name="T22" fmla="*/ 1 w 384"/>
                  <a:gd name="T23" fmla="*/ 3 h 1056"/>
                  <a:gd name="T24" fmla="*/ 1 w 384"/>
                  <a:gd name="T25" fmla="*/ 3 h 1056"/>
                  <a:gd name="T26" fmla="*/ 1 w 384"/>
                  <a:gd name="T27" fmla="*/ 3 h 1056"/>
                  <a:gd name="T28" fmla="*/ 1 w 384"/>
                  <a:gd name="T29" fmla="*/ 4 h 1056"/>
                  <a:gd name="T30" fmla="*/ 0 w 384"/>
                  <a:gd name="T31" fmla="*/ 4 h 1056"/>
                  <a:gd name="T32" fmla="*/ 0 w 384"/>
                  <a:gd name="T33" fmla="*/ 4 h 1056"/>
                  <a:gd name="T34" fmla="*/ 0 w 384"/>
                  <a:gd name="T35" fmla="*/ 5 h 1056"/>
                  <a:gd name="T36" fmla="*/ 0 w 384"/>
                  <a:gd name="T37" fmla="*/ 5 h 1056"/>
                  <a:gd name="T38" fmla="*/ 0 w 384"/>
                  <a:gd name="T39" fmla="*/ 5 h 1056"/>
                  <a:gd name="T40" fmla="*/ 0 w 384"/>
                  <a:gd name="T41" fmla="*/ 5 h 1056"/>
                  <a:gd name="T42" fmla="*/ 0 w 384"/>
                  <a:gd name="T43" fmla="*/ 5 h 1056"/>
                  <a:gd name="T44" fmla="*/ 0 w 384"/>
                  <a:gd name="T45" fmla="*/ 5 h 1056"/>
                  <a:gd name="T46" fmla="*/ 0 w 384"/>
                  <a:gd name="T47" fmla="*/ 5 h 1056"/>
                  <a:gd name="T48" fmla="*/ 0 w 384"/>
                  <a:gd name="T49" fmla="*/ 5 h 1056"/>
                  <a:gd name="T50" fmla="*/ 0 w 384"/>
                  <a:gd name="T51" fmla="*/ 5 h 1056"/>
                  <a:gd name="T52" fmla="*/ 0 w 384"/>
                  <a:gd name="T53" fmla="*/ 4 h 1056"/>
                  <a:gd name="T54" fmla="*/ 1 w 384"/>
                  <a:gd name="T55" fmla="*/ 4 h 1056"/>
                  <a:gd name="T56" fmla="*/ 1 w 384"/>
                  <a:gd name="T57" fmla="*/ 4 h 1056"/>
                  <a:gd name="T58" fmla="*/ 1 w 384"/>
                  <a:gd name="T59" fmla="*/ 3 h 1056"/>
                  <a:gd name="T60" fmla="*/ 1 w 384"/>
                  <a:gd name="T61" fmla="*/ 3 h 1056"/>
                  <a:gd name="T62" fmla="*/ 1 w 384"/>
                  <a:gd name="T63" fmla="*/ 3 h 1056"/>
                  <a:gd name="T64" fmla="*/ 2 w 384"/>
                  <a:gd name="T65" fmla="*/ 3 h 1056"/>
                  <a:gd name="T66" fmla="*/ 2 w 384"/>
                  <a:gd name="T67" fmla="*/ 3 h 1056"/>
                  <a:gd name="T68" fmla="*/ 2 w 384"/>
                  <a:gd name="T69" fmla="*/ 3 h 1056"/>
                  <a:gd name="T70" fmla="*/ 2 w 384"/>
                  <a:gd name="T71" fmla="*/ 2 h 1056"/>
                  <a:gd name="T72" fmla="*/ 2 w 384"/>
                  <a:gd name="T73" fmla="*/ 2 h 1056"/>
                  <a:gd name="T74" fmla="*/ 1 w 384"/>
                  <a:gd name="T75" fmla="*/ 1 h 1056"/>
                  <a:gd name="T76" fmla="*/ 1 w 384"/>
                  <a:gd name="T77" fmla="*/ 0 h 1056"/>
                  <a:gd name="T78" fmla="*/ 1 w 384"/>
                  <a:gd name="T79" fmla="*/ 0 h 1056"/>
                  <a:gd name="T80" fmla="*/ 1 w 384"/>
                  <a:gd name="T81" fmla="*/ 0 h 1056"/>
                  <a:gd name="T82" fmla="*/ 1 w 384"/>
                  <a:gd name="T83" fmla="*/ 0 h 1056"/>
                  <a:gd name="T84" fmla="*/ 1 w 384"/>
                  <a:gd name="T85" fmla="*/ 0 h 105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384"/>
                  <a:gd name="T130" fmla="*/ 0 h 1056"/>
                  <a:gd name="T131" fmla="*/ 384 w 384"/>
                  <a:gd name="T132" fmla="*/ 1056 h 105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384" h="1056">
                    <a:moveTo>
                      <a:pt x="207" y="62"/>
                    </a:moveTo>
                    <a:lnTo>
                      <a:pt x="201" y="73"/>
                    </a:lnTo>
                    <a:lnTo>
                      <a:pt x="198" y="94"/>
                    </a:lnTo>
                    <a:lnTo>
                      <a:pt x="201" y="123"/>
                    </a:lnTo>
                    <a:lnTo>
                      <a:pt x="204" y="156"/>
                    </a:lnTo>
                    <a:lnTo>
                      <a:pt x="219" y="232"/>
                    </a:lnTo>
                    <a:lnTo>
                      <a:pt x="239" y="315"/>
                    </a:lnTo>
                    <a:lnTo>
                      <a:pt x="281" y="476"/>
                    </a:lnTo>
                    <a:lnTo>
                      <a:pt x="295" y="532"/>
                    </a:lnTo>
                    <a:lnTo>
                      <a:pt x="301" y="564"/>
                    </a:lnTo>
                    <a:lnTo>
                      <a:pt x="301" y="577"/>
                    </a:lnTo>
                    <a:lnTo>
                      <a:pt x="292" y="597"/>
                    </a:lnTo>
                    <a:lnTo>
                      <a:pt x="259" y="646"/>
                    </a:lnTo>
                    <a:lnTo>
                      <a:pt x="216" y="714"/>
                    </a:lnTo>
                    <a:lnTo>
                      <a:pt x="162" y="791"/>
                    </a:lnTo>
                    <a:lnTo>
                      <a:pt x="107" y="870"/>
                    </a:lnTo>
                    <a:lnTo>
                      <a:pt x="60" y="941"/>
                    </a:lnTo>
                    <a:lnTo>
                      <a:pt x="22" y="1002"/>
                    </a:lnTo>
                    <a:lnTo>
                      <a:pt x="9" y="1027"/>
                    </a:lnTo>
                    <a:lnTo>
                      <a:pt x="0" y="1044"/>
                    </a:lnTo>
                    <a:lnTo>
                      <a:pt x="0" y="1053"/>
                    </a:lnTo>
                    <a:lnTo>
                      <a:pt x="3" y="1056"/>
                    </a:lnTo>
                    <a:lnTo>
                      <a:pt x="6" y="1056"/>
                    </a:lnTo>
                    <a:lnTo>
                      <a:pt x="12" y="1053"/>
                    </a:lnTo>
                    <a:lnTo>
                      <a:pt x="28" y="1044"/>
                    </a:lnTo>
                    <a:lnTo>
                      <a:pt x="51" y="1024"/>
                    </a:lnTo>
                    <a:lnTo>
                      <a:pt x="110" y="964"/>
                    </a:lnTo>
                    <a:lnTo>
                      <a:pt x="180" y="885"/>
                    </a:lnTo>
                    <a:lnTo>
                      <a:pt x="251" y="797"/>
                    </a:lnTo>
                    <a:lnTo>
                      <a:pt x="287" y="750"/>
                    </a:lnTo>
                    <a:lnTo>
                      <a:pt x="316" y="708"/>
                    </a:lnTo>
                    <a:lnTo>
                      <a:pt x="342" y="665"/>
                    </a:lnTo>
                    <a:lnTo>
                      <a:pt x="363" y="629"/>
                    </a:lnTo>
                    <a:lnTo>
                      <a:pt x="378" y="594"/>
                    </a:lnTo>
                    <a:lnTo>
                      <a:pt x="384" y="567"/>
                    </a:lnTo>
                    <a:lnTo>
                      <a:pt x="381" y="529"/>
                    </a:lnTo>
                    <a:lnTo>
                      <a:pt x="375" y="458"/>
                    </a:lnTo>
                    <a:lnTo>
                      <a:pt x="348" y="267"/>
                    </a:lnTo>
                    <a:lnTo>
                      <a:pt x="313" y="0"/>
                    </a:lnTo>
                    <a:lnTo>
                      <a:pt x="262" y="23"/>
                    </a:lnTo>
                    <a:lnTo>
                      <a:pt x="227" y="43"/>
                    </a:lnTo>
                    <a:lnTo>
                      <a:pt x="216" y="53"/>
                    </a:lnTo>
                    <a:lnTo>
                      <a:pt x="207" y="62"/>
                    </a:lnTo>
                    <a:close/>
                  </a:path>
                </a:pathLst>
              </a:custGeom>
              <a:solidFill>
                <a:srgbClr val="2B22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23" name="任意多边形 81016">
                <a:extLst>
                  <a:ext uri="{FF2B5EF4-FFF2-40B4-BE49-F238E27FC236}">
                    <a16:creationId xmlns:a16="http://schemas.microsoft.com/office/drawing/2014/main" xmlns="" id="{D50E2147-0D12-49C3-A960-E2EE5CE79E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8" y="2673"/>
                <a:ext cx="17" cy="176"/>
              </a:xfrm>
              <a:custGeom>
                <a:avLst/>
                <a:gdLst>
                  <a:gd name="T0" fmla="*/ 1 w 262"/>
                  <a:gd name="T1" fmla="*/ 12 h 2640"/>
                  <a:gd name="T2" fmla="*/ 1 w 262"/>
                  <a:gd name="T3" fmla="*/ 8 h 2640"/>
                  <a:gd name="T4" fmla="*/ 1 w 262"/>
                  <a:gd name="T5" fmla="*/ 5 h 2640"/>
                  <a:gd name="T6" fmla="*/ 1 w 262"/>
                  <a:gd name="T7" fmla="*/ 4 h 2640"/>
                  <a:gd name="T8" fmla="*/ 1 w 262"/>
                  <a:gd name="T9" fmla="*/ 1 h 2640"/>
                  <a:gd name="T10" fmla="*/ 1 w 262"/>
                  <a:gd name="T11" fmla="*/ 0 h 2640"/>
                  <a:gd name="T12" fmla="*/ 1 w 262"/>
                  <a:gd name="T13" fmla="*/ 0 h 2640"/>
                  <a:gd name="T14" fmla="*/ 1 w 262"/>
                  <a:gd name="T15" fmla="*/ 0 h 2640"/>
                  <a:gd name="T16" fmla="*/ 1 w 262"/>
                  <a:gd name="T17" fmla="*/ 0 h 2640"/>
                  <a:gd name="T18" fmla="*/ 1 w 262"/>
                  <a:gd name="T19" fmla="*/ 0 h 2640"/>
                  <a:gd name="T20" fmla="*/ 1 w 262"/>
                  <a:gd name="T21" fmla="*/ 0 h 2640"/>
                  <a:gd name="T22" fmla="*/ 1 w 262"/>
                  <a:gd name="T23" fmla="*/ 0 h 2640"/>
                  <a:gd name="T24" fmla="*/ 1 w 262"/>
                  <a:gd name="T25" fmla="*/ 1 h 2640"/>
                  <a:gd name="T26" fmla="*/ 1 w 262"/>
                  <a:gd name="T27" fmla="*/ 2 h 2640"/>
                  <a:gd name="T28" fmla="*/ 1 w 262"/>
                  <a:gd name="T29" fmla="*/ 2 h 2640"/>
                  <a:gd name="T30" fmla="*/ 1 w 262"/>
                  <a:gd name="T31" fmla="*/ 3 h 2640"/>
                  <a:gd name="T32" fmla="*/ 1 w 262"/>
                  <a:gd name="T33" fmla="*/ 3 h 2640"/>
                  <a:gd name="T34" fmla="*/ 1 w 262"/>
                  <a:gd name="T35" fmla="*/ 3 h 2640"/>
                  <a:gd name="T36" fmla="*/ 1 w 262"/>
                  <a:gd name="T37" fmla="*/ 4 h 2640"/>
                  <a:gd name="T38" fmla="*/ 1 w 262"/>
                  <a:gd name="T39" fmla="*/ 4 h 2640"/>
                  <a:gd name="T40" fmla="*/ 1 w 262"/>
                  <a:gd name="T41" fmla="*/ 4 h 2640"/>
                  <a:gd name="T42" fmla="*/ 1 w 262"/>
                  <a:gd name="T43" fmla="*/ 4 h 2640"/>
                  <a:gd name="T44" fmla="*/ 1 w 262"/>
                  <a:gd name="T45" fmla="*/ 5 h 2640"/>
                  <a:gd name="T46" fmla="*/ 1 w 262"/>
                  <a:gd name="T47" fmla="*/ 5 h 2640"/>
                  <a:gd name="T48" fmla="*/ 1 w 262"/>
                  <a:gd name="T49" fmla="*/ 5 h 2640"/>
                  <a:gd name="T50" fmla="*/ 1 w 262"/>
                  <a:gd name="T51" fmla="*/ 5 h 2640"/>
                  <a:gd name="T52" fmla="*/ 1 w 262"/>
                  <a:gd name="T53" fmla="*/ 6 h 2640"/>
                  <a:gd name="T54" fmla="*/ 1 w 262"/>
                  <a:gd name="T55" fmla="*/ 7 h 2640"/>
                  <a:gd name="T56" fmla="*/ 1 w 262"/>
                  <a:gd name="T57" fmla="*/ 8 h 2640"/>
                  <a:gd name="T58" fmla="*/ 1 w 262"/>
                  <a:gd name="T59" fmla="*/ 9 h 2640"/>
                  <a:gd name="T60" fmla="*/ 1 w 262"/>
                  <a:gd name="T61" fmla="*/ 9 h 2640"/>
                  <a:gd name="T62" fmla="*/ 1 w 262"/>
                  <a:gd name="T63" fmla="*/ 9 h 2640"/>
                  <a:gd name="T64" fmla="*/ 1 w 262"/>
                  <a:gd name="T65" fmla="*/ 10 h 2640"/>
                  <a:gd name="T66" fmla="*/ 1 w 262"/>
                  <a:gd name="T67" fmla="*/ 10 h 2640"/>
                  <a:gd name="T68" fmla="*/ 1 w 262"/>
                  <a:gd name="T69" fmla="*/ 10 h 2640"/>
                  <a:gd name="T70" fmla="*/ 0 w 262"/>
                  <a:gd name="T71" fmla="*/ 11 h 2640"/>
                  <a:gd name="T72" fmla="*/ 0 w 262"/>
                  <a:gd name="T73" fmla="*/ 11 h 2640"/>
                  <a:gd name="T74" fmla="*/ 0 w 262"/>
                  <a:gd name="T75" fmla="*/ 11 h 2640"/>
                  <a:gd name="T76" fmla="*/ 0 w 262"/>
                  <a:gd name="T77" fmla="*/ 12 h 2640"/>
                  <a:gd name="T78" fmla="*/ 0 w 262"/>
                  <a:gd name="T79" fmla="*/ 12 h 2640"/>
                  <a:gd name="T80" fmla="*/ 0 w 262"/>
                  <a:gd name="T81" fmla="*/ 12 h 2640"/>
                  <a:gd name="T82" fmla="*/ 0 w 262"/>
                  <a:gd name="T83" fmla="*/ 12 h 2640"/>
                  <a:gd name="T84" fmla="*/ 0 w 262"/>
                  <a:gd name="T85" fmla="*/ 12 h 2640"/>
                  <a:gd name="T86" fmla="*/ 1 w 262"/>
                  <a:gd name="T87" fmla="*/ 12 h 2640"/>
                  <a:gd name="T88" fmla="*/ 1 w 262"/>
                  <a:gd name="T89" fmla="*/ 12 h 2640"/>
                  <a:gd name="T90" fmla="*/ 1 w 262"/>
                  <a:gd name="T91" fmla="*/ 12 h 2640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262"/>
                  <a:gd name="T139" fmla="*/ 0 h 2640"/>
                  <a:gd name="T140" fmla="*/ 262 w 262"/>
                  <a:gd name="T141" fmla="*/ 2640 h 2640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262" h="2640">
                    <a:moveTo>
                      <a:pt x="223" y="2592"/>
                    </a:moveTo>
                    <a:lnTo>
                      <a:pt x="242" y="1778"/>
                    </a:lnTo>
                    <a:lnTo>
                      <a:pt x="253" y="1171"/>
                    </a:lnTo>
                    <a:lnTo>
                      <a:pt x="259" y="804"/>
                    </a:lnTo>
                    <a:lnTo>
                      <a:pt x="262" y="335"/>
                    </a:lnTo>
                    <a:lnTo>
                      <a:pt x="259" y="112"/>
                    </a:lnTo>
                    <a:lnTo>
                      <a:pt x="256" y="36"/>
                    </a:lnTo>
                    <a:lnTo>
                      <a:pt x="256" y="15"/>
                    </a:lnTo>
                    <a:lnTo>
                      <a:pt x="253" y="0"/>
                    </a:lnTo>
                    <a:lnTo>
                      <a:pt x="250" y="0"/>
                    </a:lnTo>
                    <a:lnTo>
                      <a:pt x="247" y="10"/>
                    </a:lnTo>
                    <a:lnTo>
                      <a:pt x="242" y="53"/>
                    </a:lnTo>
                    <a:lnTo>
                      <a:pt x="226" y="209"/>
                    </a:lnTo>
                    <a:lnTo>
                      <a:pt x="206" y="403"/>
                    </a:lnTo>
                    <a:lnTo>
                      <a:pt x="191" y="492"/>
                    </a:lnTo>
                    <a:lnTo>
                      <a:pt x="177" y="565"/>
                    </a:lnTo>
                    <a:lnTo>
                      <a:pt x="150" y="686"/>
                    </a:lnTo>
                    <a:lnTo>
                      <a:pt x="141" y="742"/>
                    </a:lnTo>
                    <a:lnTo>
                      <a:pt x="132" y="801"/>
                    </a:lnTo>
                    <a:lnTo>
                      <a:pt x="129" y="859"/>
                    </a:lnTo>
                    <a:lnTo>
                      <a:pt x="129" y="918"/>
                    </a:lnTo>
                    <a:lnTo>
                      <a:pt x="132" y="980"/>
                    </a:lnTo>
                    <a:lnTo>
                      <a:pt x="145" y="1042"/>
                    </a:lnTo>
                    <a:lnTo>
                      <a:pt x="150" y="1077"/>
                    </a:lnTo>
                    <a:lnTo>
                      <a:pt x="153" y="1121"/>
                    </a:lnTo>
                    <a:lnTo>
                      <a:pt x="162" y="1228"/>
                    </a:lnTo>
                    <a:lnTo>
                      <a:pt x="165" y="1351"/>
                    </a:lnTo>
                    <a:lnTo>
                      <a:pt x="168" y="1490"/>
                    </a:lnTo>
                    <a:lnTo>
                      <a:pt x="165" y="1769"/>
                    </a:lnTo>
                    <a:lnTo>
                      <a:pt x="165" y="2007"/>
                    </a:lnTo>
                    <a:lnTo>
                      <a:pt x="162" y="2057"/>
                    </a:lnTo>
                    <a:lnTo>
                      <a:pt x="159" y="2110"/>
                    </a:lnTo>
                    <a:lnTo>
                      <a:pt x="153" y="2163"/>
                    </a:lnTo>
                    <a:lnTo>
                      <a:pt x="145" y="2216"/>
                    </a:lnTo>
                    <a:lnTo>
                      <a:pt x="120" y="2319"/>
                    </a:lnTo>
                    <a:lnTo>
                      <a:pt x="94" y="2416"/>
                    </a:lnTo>
                    <a:lnTo>
                      <a:pt x="68" y="2498"/>
                    </a:lnTo>
                    <a:lnTo>
                      <a:pt x="41" y="2569"/>
                    </a:lnTo>
                    <a:lnTo>
                      <a:pt x="18" y="2616"/>
                    </a:lnTo>
                    <a:lnTo>
                      <a:pt x="9" y="2631"/>
                    </a:lnTo>
                    <a:lnTo>
                      <a:pt x="0" y="2640"/>
                    </a:lnTo>
                    <a:lnTo>
                      <a:pt x="29" y="2637"/>
                    </a:lnTo>
                    <a:lnTo>
                      <a:pt x="94" y="2624"/>
                    </a:lnTo>
                    <a:lnTo>
                      <a:pt x="168" y="2610"/>
                    </a:lnTo>
                    <a:lnTo>
                      <a:pt x="200" y="2601"/>
                    </a:lnTo>
                    <a:lnTo>
                      <a:pt x="223" y="2592"/>
                    </a:lnTo>
                    <a:close/>
                  </a:path>
                </a:pathLst>
              </a:custGeom>
              <a:solidFill>
                <a:srgbClr val="2B22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24" name="任意多边形 81017">
                <a:extLst>
                  <a:ext uri="{FF2B5EF4-FFF2-40B4-BE49-F238E27FC236}">
                    <a16:creationId xmlns:a16="http://schemas.microsoft.com/office/drawing/2014/main" xmlns="" id="{646D47D3-8210-41E5-8CBC-7714DED01A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5" y="2675"/>
                <a:ext cx="21" cy="176"/>
              </a:xfrm>
              <a:custGeom>
                <a:avLst/>
                <a:gdLst>
                  <a:gd name="T0" fmla="*/ 0 w 317"/>
                  <a:gd name="T1" fmla="*/ 12 h 2639"/>
                  <a:gd name="T2" fmla="*/ 0 w 317"/>
                  <a:gd name="T3" fmla="*/ 8 h 2639"/>
                  <a:gd name="T4" fmla="*/ 0 w 317"/>
                  <a:gd name="T5" fmla="*/ 5 h 2639"/>
                  <a:gd name="T6" fmla="*/ 0 w 317"/>
                  <a:gd name="T7" fmla="*/ 4 h 2639"/>
                  <a:gd name="T8" fmla="*/ 0 w 317"/>
                  <a:gd name="T9" fmla="*/ 1 h 2639"/>
                  <a:gd name="T10" fmla="*/ 0 w 317"/>
                  <a:gd name="T11" fmla="*/ 0 h 2639"/>
                  <a:gd name="T12" fmla="*/ 0 w 317"/>
                  <a:gd name="T13" fmla="*/ 0 h 2639"/>
                  <a:gd name="T14" fmla="*/ 0 w 317"/>
                  <a:gd name="T15" fmla="*/ 0 h 2639"/>
                  <a:gd name="T16" fmla="*/ 0 w 317"/>
                  <a:gd name="T17" fmla="*/ 0 h 2639"/>
                  <a:gd name="T18" fmla="*/ 0 w 317"/>
                  <a:gd name="T19" fmla="*/ 0 h 2639"/>
                  <a:gd name="T20" fmla="*/ 0 w 317"/>
                  <a:gd name="T21" fmla="*/ 0 h 2639"/>
                  <a:gd name="T22" fmla="*/ 0 w 317"/>
                  <a:gd name="T23" fmla="*/ 0 h 2639"/>
                  <a:gd name="T24" fmla="*/ 0 w 317"/>
                  <a:gd name="T25" fmla="*/ 0 h 2639"/>
                  <a:gd name="T26" fmla="*/ 0 w 317"/>
                  <a:gd name="T27" fmla="*/ 1 h 2639"/>
                  <a:gd name="T28" fmla="*/ 0 w 317"/>
                  <a:gd name="T29" fmla="*/ 2 h 2639"/>
                  <a:gd name="T30" fmla="*/ 0 w 317"/>
                  <a:gd name="T31" fmla="*/ 2 h 2639"/>
                  <a:gd name="T32" fmla="*/ 0 w 317"/>
                  <a:gd name="T33" fmla="*/ 3 h 2639"/>
                  <a:gd name="T34" fmla="*/ 0 w 317"/>
                  <a:gd name="T35" fmla="*/ 3 h 2639"/>
                  <a:gd name="T36" fmla="*/ 0 w 317"/>
                  <a:gd name="T37" fmla="*/ 3 h 2639"/>
                  <a:gd name="T38" fmla="*/ 0 w 317"/>
                  <a:gd name="T39" fmla="*/ 4 h 2639"/>
                  <a:gd name="T40" fmla="*/ 1 w 317"/>
                  <a:gd name="T41" fmla="*/ 4 h 2639"/>
                  <a:gd name="T42" fmla="*/ 1 w 317"/>
                  <a:gd name="T43" fmla="*/ 4 h 2639"/>
                  <a:gd name="T44" fmla="*/ 1 w 317"/>
                  <a:gd name="T45" fmla="*/ 4 h 2639"/>
                  <a:gd name="T46" fmla="*/ 1 w 317"/>
                  <a:gd name="T47" fmla="*/ 4 h 2639"/>
                  <a:gd name="T48" fmla="*/ 1 w 317"/>
                  <a:gd name="T49" fmla="*/ 4 h 2639"/>
                  <a:gd name="T50" fmla="*/ 1 w 317"/>
                  <a:gd name="T51" fmla="*/ 5 h 2639"/>
                  <a:gd name="T52" fmla="*/ 1 w 317"/>
                  <a:gd name="T53" fmla="*/ 5 h 2639"/>
                  <a:gd name="T54" fmla="*/ 1 w 317"/>
                  <a:gd name="T55" fmla="*/ 5 h 2639"/>
                  <a:gd name="T56" fmla="*/ 1 w 317"/>
                  <a:gd name="T57" fmla="*/ 5 h 2639"/>
                  <a:gd name="T58" fmla="*/ 1 w 317"/>
                  <a:gd name="T59" fmla="*/ 5 h 2639"/>
                  <a:gd name="T60" fmla="*/ 1 w 317"/>
                  <a:gd name="T61" fmla="*/ 5 h 2639"/>
                  <a:gd name="T62" fmla="*/ 1 w 317"/>
                  <a:gd name="T63" fmla="*/ 5 h 2639"/>
                  <a:gd name="T64" fmla="*/ 1 w 317"/>
                  <a:gd name="T65" fmla="*/ 6 h 2639"/>
                  <a:gd name="T66" fmla="*/ 1 w 317"/>
                  <a:gd name="T67" fmla="*/ 6 h 2639"/>
                  <a:gd name="T68" fmla="*/ 1 w 317"/>
                  <a:gd name="T69" fmla="*/ 6 h 2639"/>
                  <a:gd name="T70" fmla="*/ 0 w 317"/>
                  <a:gd name="T71" fmla="*/ 6 h 2639"/>
                  <a:gd name="T72" fmla="*/ 0 w 317"/>
                  <a:gd name="T73" fmla="*/ 6 h 2639"/>
                  <a:gd name="T74" fmla="*/ 0 w 317"/>
                  <a:gd name="T75" fmla="*/ 7 h 2639"/>
                  <a:gd name="T76" fmla="*/ 1 w 317"/>
                  <a:gd name="T77" fmla="*/ 7 h 2639"/>
                  <a:gd name="T78" fmla="*/ 1 w 317"/>
                  <a:gd name="T79" fmla="*/ 8 h 2639"/>
                  <a:gd name="T80" fmla="*/ 1 w 317"/>
                  <a:gd name="T81" fmla="*/ 8 h 2639"/>
                  <a:gd name="T82" fmla="*/ 1 w 317"/>
                  <a:gd name="T83" fmla="*/ 9 h 2639"/>
                  <a:gd name="T84" fmla="*/ 1 w 317"/>
                  <a:gd name="T85" fmla="*/ 9 h 2639"/>
                  <a:gd name="T86" fmla="*/ 1 w 317"/>
                  <a:gd name="T87" fmla="*/ 9 h 2639"/>
                  <a:gd name="T88" fmla="*/ 1 w 317"/>
                  <a:gd name="T89" fmla="*/ 10 h 2639"/>
                  <a:gd name="T90" fmla="*/ 1 w 317"/>
                  <a:gd name="T91" fmla="*/ 10 h 2639"/>
                  <a:gd name="T92" fmla="*/ 1 w 317"/>
                  <a:gd name="T93" fmla="*/ 10 h 2639"/>
                  <a:gd name="T94" fmla="*/ 1 w 317"/>
                  <a:gd name="T95" fmla="*/ 11 h 2639"/>
                  <a:gd name="T96" fmla="*/ 1 w 317"/>
                  <a:gd name="T97" fmla="*/ 11 h 2639"/>
                  <a:gd name="T98" fmla="*/ 1 w 317"/>
                  <a:gd name="T99" fmla="*/ 11 h 2639"/>
                  <a:gd name="T100" fmla="*/ 1 w 317"/>
                  <a:gd name="T101" fmla="*/ 12 h 2639"/>
                  <a:gd name="T102" fmla="*/ 1 w 317"/>
                  <a:gd name="T103" fmla="*/ 12 h 2639"/>
                  <a:gd name="T104" fmla="*/ 1 w 317"/>
                  <a:gd name="T105" fmla="*/ 12 h 2639"/>
                  <a:gd name="T106" fmla="*/ 1 w 317"/>
                  <a:gd name="T107" fmla="*/ 12 h 2639"/>
                  <a:gd name="T108" fmla="*/ 1 w 317"/>
                  <a:gd name="T109" fmla="*/ 12 h 2639"/>
                  <a:gd name="T110" fmla="*/ 1 w 317"/>
                  <a:gd name="T111" fmla="*/ 12 h 2639"/>
                  <a:gd name="T112" fmla="*/ 0 w 317"/>
                  <a:gd name="T113" fmla="*/ 12 h 2639"/>
                  <a:gd name="T114" fmla="*/ 0 w 317"/>
                  <a:gd name="T115" fmla="*/ 12 h 2639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17"/>
                  <a:gd name="T175" fmla="*/ 0 h 2639"/>
                  <a:gd name="T176" fmla="*/ 317 w 317"/>
                  <a:gd name="T177" fmla="*/ 2639 h 2639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17" h="2639">
                    <a:moveTo>
                      <a:pt x="82" y="2592"/>
                    </a:moveTo>
                    <a:lnTo>
                      <a:pt x="49" y="1777"/>
                    </a:lnTo>
                    <a:lnTo>
                      <a:pt x="26" y="1171"/>
                    </a:lnTo>
                    <a:lnTo>
                      <a:pt x="14" y="803"/>
                    </a:lnTo>
                    <a:lnTo>
                      <a:pt x="3" y="336"/>
                    </a:lnTo>
                    <a:lnTo>
                      <a:pt x="0" y="112"/>
                    </a:lnTo>
                    <a:lnTo>
                      <a:pt x="3" y="38"/>
                    </a:lnTo>
                    <a:lnTo>
                      <a:pt x="3" y="15"/>
                    </a:lnTo>
                    <a:lnTo>
                      <a:pt x="6" y="3"/>
                    </a:lnTo>
                    <a:lnTo>
                      <a:pt x="6" y="0"/>
                    </a:lnTo>
                    <a:lnTo>
                      <a:pt x="9" y="3"/>
                    </a:lnTo>
                    <a:lnTo>
                      <a:pt x="12" y="18"/>
                    </a:lnTo>
                    <a:lnTo>
                      <a:pt x="17" y="77"/>
                    </a:lnTo>
                    <a:lnTo>
                      <a:pt x="38" y="291"/>
                    </a:lnTo>
                    <a:lnTo>
                      <a:pt x="49" y="417"/>
                    </a:lnTo>
                    <a:lnTo>
                      <a:pt x="61" y="541"/>
                    </a:lnTo>
                    <a:lnTo>
                      <a:pt x="77" y="650"/>
                    </a:lnTo>
                    <a:lnTo>
                      <a:pt x="82" y="692"/>
                    </a:lnTo>
                    <a:lnTo>
                      <a:pt x="91" y="727"/>
                    </a:lnTo>
                    <a:lnTo>
                      <a:pt x="111" y="789"/>
                    </a:lnTo>
                    <a:lnTo>
                      <a:pt x="135" y="844"/>
                    </a:lnTo>
                    <a:lnTo>
                      <a:pt x="159" y="897"/>
                    </a:lnTo>
                    <a:lnTo>
                      <a:pt x="176" y="954"/>
                    </a:lnTo>
                    <a:lnTo>
                      <a:pt x="185" y="980"/>
                    </a:lnTo>
                    <a:lnTo>
                      <a:pt x="191" y="1009"/>
                    </a:lnTo>
                    <a:lnTo>
                      <a:pt x="194" y="1036"/>
                    </a:lnTo>
                    <a:lnTo>
                      <a:pt x="194" y="1065"/>
                    </a:lnTo>
                    <a:lnTo>
                      <a:pt x="188" y="1097"/>
                    </a:lnTo>
                    <a:lnTo>
                      <a:pt x="182" y="1130"/>
                    </a:lnTo>
                    <a:lnTo>
                      <a:pt x="171" y="1162"/>
                    </a:lnTo>
                    <a:lnTo>
                      <a:pt x="153" y="1197"/>
                    </a:lnTo>
                    <a:lnTo>
                      <a:pt x="138" y="1230"/>
                    </a:lnTo>
                    <a:lnTo>
                      <a:pt x="129" y="1265"/>
                    </a:lnTo>
                    <a:lnTo>
                      <a:pt x="120" y="1307"/>
                    </a:lnTo>
                    <a:lnTo>
                      <a:pt x="114" y="1350"/>
                    </a:lnTo>
                    <a:lnTo>
                      <a:pt x="111" y="1398"/>
                    </a:lnTo>
                    <a:lnTo>
                      <a:pt x="109" y="1450"/>
                    </a:lnTo>
                    <a:lnTo>
                      <a:pt x="109" y="1560"/>
                    </a:lnTo>
                    <a:lnTo>
                      <a:pt x="114" y="1674"/>
                    </a:lnTo>
                    <a:lnTo>
                      <a:pt x="120" y="1789"/>
                    </a:lnTo>
                    <a:lnTo>
                      <a:pt x="129" y="1900"/>
                    </a:lnTo>
                    <a:lnTo>
                      <a:pt x="132" y="2004"/>
                    </a:lnTo>
                    <a:lnTo>
                      <a:pt x="135" y="2056"/>
                    </a:lnTo>
                    <a:lnTo>
                      <a:pt x="141" y="2107"/>
                    </a:lnTo>
                    <a:lnTo>
                      <a:pt x="146" y="2159"/>
                    </a:lnTo>
                    <a:lnTo>
                      <a:pt x="159" y="2212"/>
                    </a:lnTo>
                    <a:lnTo>
                      <a:pt x="182" y="2315"/>
                    </a:lnTo>
                    <a:lnTo>
                      <a:pt x="214" y="2412"/>
                    </a:lnTo>
                    <a:lnTo>
                      <a:pt x="244" y="2498"/>
                    </a:lnTo>
                    <a:lnTo>
                      <a:pt x="273" y="2568"/>
                    </a:lnTo>
                    <a:lnTo>
                      <a:pt x="300" y="2616"/>
                    </a:lnTo>
                    <a:lnTo>
                      <a:pt x="308" y="2631"/>
                    </a:lnTo>
                    <a:lnTo>
                      <a:pt x="317" y="2639"/>
                    </a:lnTo>
                    <a:lnTo>
                      <a:pt x="285" y="2633"/>
                    </a:lnTo>
                    <a:lnTo>
                      <a:pt x="217" y="2625"/>
                    </a:lnTo>
                    <a:lnTo>
                      <a:pt x="141" y="2610"/>
                    </a:lnTo>
                    <a:lnTo>
                      <a:pt x="106" y="2600"/>
                    </a:lnTo>
                    <a:lnTo>
                      <a:pt x="82" y="2592"/>
                    </a:lnTo>
                    <a:close/>
                  </a:path>
                </a:pathLst>
              </a:custGeom>
              <a:solidFill>
                <a:srgbClr val="2B22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25" name="任意多边形 81018">
                <a:extLst>
                  <a:ext uri="{FF2B5EF4-FFF2-40B4-BE49-F238E27FC236}">
                    <a16:creationId xmlns:a16="http://schemas.microsoft.com/office/drawing/2014/main" xmlns="" id="{AC5CFBB6-3D89-4D7D-B6FB-9E4C43A494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5" y="2751"/>
                <a:ext cx="16" cy="97"/>
              </a:xfrm>
              <a:custGeom>
                <a:avLst/>
                <a:gdLst>
                  <a:gd name="T0" fmla="*/ 0 w 239"/>
                  <a:gd name="T1" fmla="*/ 0 h 1464"/>
                  <a:gd name="T2" fmla="*/ 0 w 239"/>
                  <a:gd name="T3" fmla="*/ 1 h 1464"/>
                  <a:gd name="T4" fmla="*/ 0 w 239"/>
                  <a:gd name="T5" fmla="*/ 2 h 1464"/>
                  <a:gd name="T6" fmla="*/ 0 w 239"/>
                  <a:gd name="T7" fmla="*/ 3 h 1464"/>
                  <a:gd name="T8" fmla="*/ 1 w 239"/>
                  <a:gd name="T9" fmla="*/ 4 h 1464"/>
                  <a:gd name="T10" fmla="*/ 1 w 239"/>
                  <a:gd name="T11" fmla="*/ 4 h 1464"/>
                  <a:gd name="T12" fmla="*/ 1 w 239"/>
                  <a:gd name="T13" fmla="*/ 5 h 1464"/>
                  <a:gd name="T14" fmla="*/ 1 w 239"/>
                  <a:gd name="T15" fmla="*/ 5 h 1464"/>
                  <a:gd name="T16" fmla="*/ 1 w 239"/>
                  <a:gd name="T17" fmla="*/ 6 h 1464"/>
                  <a:gd name="T18" fmla="*/ 1 w 239"/>
                  <a:gd name="T19" fmla="*/ 6 h 1464"/>
                  <a:gd name="T20" fmla="*/ 1 w 239"/>
                  <a:gd name="T21" fmla="*/ 6 h 1464"/>
                  <a:gd name="T22" fmla="*/ 1 w 239"/>
                  <a:gd name="T23" fmla="*/ 6 h 1464"/>
                  <a:gd name="T24" fmla="*/ 1 w 239"/>
                  <a:gd name="T25" fmla="*/ 6 h 1464"/>
                  <a:gd name="T26" fmla="*/ 1 w 239"/>
                  <a:gd name="T27" fmla="*/ 6 h 1464"/>
                  <a:gd name="T28" fmla="*/ 1 w 239"/>
                  <a:gd name="T29" fmla="*/ 6 h 1464"/>
                  <a:gd name="T30" fmla="*/ 1 w 239"/>
                  <a:gd name="T31" fmla="*/ 6 h 1464"/>
                  <a:gd name="T32" fmla="*/ 1 w 239"/>
                  <a:gd name="T33" fmla="*/ 6 h 1464"/>
                  <a:gd name="T34" fmla="*/ 0 w 239"/>
                  <a:gd name="T35" fmla="*/ 6 h 1464"/>
                  <a:gd name="T36" fmla="*/ 0 w 239"/>
                  <a:gd name="T37" fmla="*/ 6 h 1464"/>
                  <a:gd name="T38" fmla="*/ 0 w 239"/>
                  <a:gd name="T39" fmla="*/ 6 h 1464"/>
                  <a:gd name="T40" fmla="*/ 0 w 239"/>
                  <a:gd name="T41" fmla="*/ 6 h 1464"/>
                  <a:gd name="T42" fmla="*/ 0 w 239"/>
                  <a:gd name="T43" fmla="*/ 6 h 1464"/>
                  <a:gd name="T44" fmla="*/ 0 w 239"/>
                  <a:gd name="T45" fmla="*/ 6 h 1464"/>
                  <a:gd name="T46" fmla="*/ 0 w 239"/>
                  <a:gd name="T47" fmla="*/ 0 h 1464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39"/>
                  <a:gd name="T73" fmla="*/ 0 h 1464"/>
                  <a:gd name="T74" fmla="*/ 239 w 239"/>
                  <a:gd name="T75" fmla="*/ 1464 h 1464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39" h="1464">
                    <a:moveTo>
                      <a:pt x="77" y="0"/>
                    </a:moveTo>
                    <a:lnTo>
                      <a:pt x="83" y="203"/>
                    </a:lnTo>
                    <a:lnTo>
                      <a:pt x="92" y="414"/>
                    </a:lnTo>
                    <a:lnTo>
                      <a:pt x="106" y="664"/>
                    </a:lnTo>
                    <a:lnTo>
                      <a:pt x="115" y="794"/>
                    </a:lnTo>
                    <a:lnTo>
                      <a:pt x="126" y="923"/>
                    </a:lnTo>
                    <a:lnTo>
                      <a:pt x="142" y="1047"/>
                    </a:lnTo>
                    <a:lnTo>
                      <a:pt x="157" y="1162"/>
                    </a:lnTo>
                    <a:lnTo>
                      <a:pt x="174" y="1265"/>
                    </a:lnTo>
                    <a:lnTo>
                      <a:pt x="191" y="1350"/>
                    </a:lnTo>
                    <a:lnTo>
                      <a:pt x="203" y="1389"/>
                    </a:lnTo>
                    <a:lnTo>
                      <a:pt x="216" y="1421"/>
                    </a:lnTo>
                    <a:lnTo>
                      <a:pt x="227" y="1444"/>
                    </a:lnTo>
                    <a:lnTo>
                      <a:pt x="239" y="1464"/>
                    </a:lnTo>
                    <a:lnTo>
                      <a:pt x="209" y="1461"/>
                    </a:lnTo>
                    <a:lnTo>
                      <a:pt x="180" y="1459"/>
                    </a:lnTo>
                    <a:lnTo>
                      <a:pt x="142" y="1453"/>
                    </a:lnTo>
                    <a:lnTo>
                      <a:pt x="103" y="1444"/>
                    </a:lnTo>
                    <a:lnTo>
                      <a:pt x="62" y="1429"/>
                    </a:lnTo>
                    <a:lnTo>
                      <a:pt x="45" y="1424"/>
                    </a:lnTo>
                    <a:lnTo>
                      <a:pt x="27" y="1412"/>
                    </a:lnTo>
                    <a:lnTo>
                      <a:pt x="12" y="1403"/>
                    </a:lnTo>
                    <a:lnTo>
                      <a:pt x="0" y="139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2E2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26" name="任意多边形 81019">
                <a:extLst>
                  <a:ext uri="{FF2B5EF4-FFF2-40B4-BE49-F238E27FC236}">
                    <a16:creationId xmlns:a16="http://schemas.microsoft.com/office/drawing/2014/main" xmlns="" id="{732ACAA7-F7FC-424E-AC95-D8F1E4C42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7" y="2748"/>
                <a:ext cx="13" cy="102"/>
              </a:xfrm>
              <a:custGeom>
                <a:avLst/>
                <a:gdLst>
                  <a:gd name="T0" fmla="*/ 0 w 198"/>
                  <a:gd name="T1" fmla="*/ 0 h 1525"/>
                  <a:gd name="T2" fmla="*/ 0 w 198"/>
                  <a:gd name="T3" fmla="*/ 1 h 1525"/>
                  <a:gd name="T4" fmla="*/ 0 w 198"/>
                  <a:gd name="T5" fmla="*/ 2 h 1525"/>
                  <a:gd name="T6" fmla="*/ 0 w 198"/>
                  <a:gd name="T7" fmla="*/ 3 h 1525"/>
                  <a:gd name="T8" fmla="*/ 0 w 198"/>
                  <a:gd name="T9" fmla="*/ 4 h 1525"/>
                  <a:gd name="T10" fmla="*/ 0 w 198"/>
                  <a:gd name="T11" fmla="*/ 4 h 1525"/>
                  <a:gd name="T12" fmla="*/ 0 w 198"/>
                  <a:gd name="T13" fmla="*/ 5 h 1525"/>
                  <a:gd name="T14" fmla="*/ 0 w 198"/>
                  <a:gd name="T15" fmla="*/ 5 h 1525"/>
                  <a:gd name="T16" fmla="*/ 0 w 198"/>
                  <a:gd name="T17" fmla="*/ 6 h 1525"/>
                  <a:gd name="T18" fmla="*/ 0 w 198"/>
                  <a:gd name="T19" fmla="*/ 6 h 1525"/>
                  <a:gd name="T20" fmla="*/ 0 w 198"/>
                  <a:gd name="T21" fmla="*/ 6 h 1525"/>
                  <a:gd name="T22" fmla="*/ 0 w 198"/>
                  <a:gd name="T23" fmla="*/ 7 h 1525"/>
                  <a:gd name="T24" fmla="*/ 0 w 198"/>
                  <a:gd name="T25" fmla="*/ 7 h 1525"/>
                  <a:gd name="T26" fmla="*/ 0 w 198"/>
                  <a:gd name="T27" fmla="*/ 7 h 1525"/>
                  <a:gd name="T28" fmla="*/ 0 w 198"/>
                  <a:gd name="T29" fmla="*/ 7 h 1525"/>
                  <a:gd name="T30" fmla="*/ 0 w 198"/>
                  <a:gd name="T31" fmla="*/ 7 h 1525"/>
                  <a:gd name="T32" fmla="*/ 0 w 198"/>
                  <a:gd name="T33" fmla="*/ 7 h 1525"/>
                  <a:gd name="T34" fmla="*/ 0 w 198"/>
                  <a:gd name="T35" fmla="*/ 7 h 1525"/>
                  <a:gd name="T36" fmla="*/ 1 w 198"/>
                  <a:gd name="T37" fmla="*/ 7 h 1525"/>
                  <a:gd name="T38" fmla="*/ 1 w 198"/>
                  <a:gd name="T39" fmla="*/ 7 h 1525"/>
                  <a:gd name="T40" fmla="*/ 1 w 198"/>
                  <a:gd name="T41" fmla="*/ 6 h 1525"/>
                  <a:gd name="T42" fmla="*/ 0 w 198"/>
                  <a:gd name="T43" fmla="*/ 0 h 152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98"/>
                  <a:gd name="T67" fmla="*/ 0 h 1525"/>
                  <a:gd name="T68" fmla="*/ 198 w 198"/>
                  <a:gd name="T69" fmla="*/ 1525 h 152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98" h="1525">
                    <a:moveTo>
                      <a:pt x="83" y="0"/>
                    </a:moveTo>
                    <a:lnTo>
                      <a:pt x="86" y="212"/>
                    </a:lnTo>
                    <a:lnTo>
                      <a:pt x="89" y="433"/>
                    </a:lnTo>
                    <a:lnTo>
                      <a:pt x="89" y="692"/>
                    </a:lnTo>
                    <a:lnTo>
                      <a:pt x="86" y="827"/>
                    </a:lnTo>
                    <a:lnTo>
                      <a:pt x="83" y="962"/>
                    </a:lnTo>
                    <a:lnTo>
                      <a:pt x="74" y="1089"/>
                    </a:lnTo>
                    <a:lnTo>
                      <a:pt x="65" y="1210"/>
                    </a:lnTo>
                    <a:lnTo>
                      <a:pt x="54" y="1315"/>
                    </a:lnTo>
                    <a:lnTo>
                      <a:pt x="39" y="1406"/>
                    </a:lnTo>
                    <a:lnTo>
                      <a:pt x="30" y="1445"/>
                    </a:lnTo>
                    <a:lnTo>
                      <a:pt x="21" y="1477"/>
                    </a:lnTo>
                    <a:lnTo>
                      <a:pt x="12" y="1503"/>
                    </a:lnTo>
                    <a:lnTo>
                      <a:pt x="0" y="1525"/>
                    </a:lnTo>
                    <a:lnTo>
                      <a:pt x="18" y="1525"/>
                    </a:lnTo>
                    <a:lnTo>
                      <a:pt x="36" y="1522"/>
                    </a:lnTo>
                    <a:lnTo>
                      <a:pt x="62" y="1516"/>
                    </a:lnTo>
                    <a:lnTo>
                      <a:pt x="92" y="1507"/>
                    </a:lnTo>
                    <a:lnTo>
                      <a:pt x="127" y="1492"/>
                    </a:lnTo>
                    <a:lnTo>
                      <a:pt x="162" y="1474"/>
                    </a:lnTo>
                    <a:lnTo>
                      <a:pt x="198" y="1451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2E2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27" name="任意多边形 81020">
                <a:extLst>
                  <a:ext uri="{FF2B5EF4-FFF2-40B4-BE49-F238E27FC236}">
                    <a16:creationId xmlns:a16="http://schemas.microsoft.com/office/drawing/2014/main" xmlns="" id="{D5B60FAD-5268-4AA3-A18E-3390DBFAB7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5" y="2796"/>
                <a:ext cx="14" cy="14"/>
              </a:xfrm>
              <a:custGeom>
                <a:avLst/>
                <a:gdLst>
                  <a:gd name="T0" fmla="*/ 0 w 210"/>
                  <a:gd name="T1" fmla="*/ 0 h 208"/>
                  <a:gd name="T2" fmla="*/ 1 w 210"/>
                  <a:gd name="T3" fmla="*/ 0 h 208"/>
                  <a:gd name="T4" fmla="*/ 1 w 210"/>
                  <a:gd name="T5" fmla="*/ 0 h 208"/>
                  <a:gd name="T6" fmla="*/ 1 w 210"/>
                  <a:gd name="T7" fmla="*/ 0 h 208"/>
                  <a:gd name="T8" fmla="*/ 1 w 210"/>
                  <a:gd name="T9" fmla="*/ 0 h 208"/>
                  <a:gd name="T10" fmla="*/ 1 w 210"/>
                  <a:gd name="T11" fmla="*/ 0 h 208"/>
                  <a:gd name="T12" fmla="*/ 1 w 210"/>
                  <a:gd name="T13" fmla="*/ 0 h 208"/>
                  <a:gd name="T14" fmla="*/ 1 w 210"/>
                  <a:gd name="T15" fmla="*/ 0 h 208"/>
                  <a:gd name="T16" fmla="*/ 1 w 210"/>
                  <a:gd name="T17" fmla="*/ 0 h 208"/>
                  <a:gd name="T18" fmla="*/ 1 w 210"/>
                  <a:gd name="T19" fmla="*/ 0 h 208"/>
                  <a:gd name="T20" fmla="*/ 1 w 210"/>
                  <a:gd name="T21" fmla="*/ 1 h 208"/>
                  <a:gd name="T22" fmla="*/ 1 w 210"/>
                  <a:gd name="T23" fmla="*/ 1 h 208"/>
                  <a:gd name="T24" fmla="*/ 1 w 210"/>
                  <a:gd name="T25" fmla="*/ 1 h 208"/>
                  <a:gd name="T26" fmla="*/ 1 w 210"/>
                  <a:gd name="T27" fmla="*/ 1 h 208"/>
                  <a:gd name="T28" fmla="*/ 1 w 210"/>
                  <a:gd name="T29" fmla="*/ 1 h 208"/>
                  <a:gd name="T30" fmla="*/ 1 w 210"/>
                  <a:gd name="T31" fmla="*/ 1 h 208"/>
                  <a:gd name="T32" fmla="*/ 1 w 210"/>
                  <a:gd name="T33" fmla="*/ 1 h 208"/>
                  <a:gd name="T34" fmla="*/ 1 w 210"/>
                  <a:gd name="T35" fmla="*/ 1 h 208"/>
                  <a:gd name="T36" fmla="*/ 0 w 210"/>
                  <a:gd name="T37" fmla="*/ 1 h 208"/>
                  <a:gd name="T38" fmla="*/ 0 w 210"/>
                  <a:gd name="T39" fmla="*/ 1 h 208"/>
                  <a:gd name="T40" fmla="*/ 0 w 210"/>
                  <a:gd name="T41" fmla="*/ 1 h 208"/>
                  <a:gd name="T42" fmla="*/ 0 w 210"/>
                  <a:gd name="T43" fmla="*/ 1 h 208"/>
                  <a:gd name="T44" fmla="*/ 0 w 210"/>
                  <a:gd name="T45" fmla="*/ 1 h 208"/>
                  <a:gd name="T46" fmla="*/ 0 w 210"/>
                  <a:gd name="T47" fmla="*/ 1 h 208"/>
                  <a:gd name="T48" fmla="*/ 0 w 210"/>
                  <a:gd name="T49" fmla="*/ 1 h 208"/>
                  <a:gd name="T50" fmla="*/ 0 w 210"/>
                  <a:gd name="T51" fmla="*/ 1 h 208"/>
                  <a:gd name="T52" fmla="*/ 0 w 210"/>
                  <a:gd name="T53" fmla="*/ 1 h 208"/>
                  <a:gd name="T54" fmla="*/ 0 w 210"/>
                  <a:gd name="T55" fmla="*/ 1 h 208"/>
                  <a:gd name="T56" fmla="*/ 0 w 210"/>
                  <a:gd name="T57" fmla="*/ 0 h 208"/>
                  <a:gd name="T58" fmla="*/ 0 w 210"/>
                  <a:gd name="T59" fmla="*/ 0 h 208"/>
                  <a:gd name="T60" fmla="*/ 0 w 210"/>
                  <a:gd name="T61" fmla="*/ 0 h 208"/>
                  <a:gd name="T62" fmla="*/ 0 w 210"/>
                  <a:gd name="T63" fmla="*/ 0 h 208"/>
                  <a:gd name="T64" fmla="*/ 0 w 210"/>
                  <a:gd name="T65" fmla="*/ 0 h 208"/>
                  <a:gd name="T66" fmla="*/ 0 w 210"/>
                  <a:gd name="T67" fmla="*/ 0 h 208"/>
                  <a:gd name="T68" fmla="*/ 0 w 210"/>
                  <a:gd name="T69" fmla="*/ 0 h 208"/>
                  <a:gd name="T70" fmla="*/ 0 w 210"/>
                  <a:gd name="T71" fmla="*/ 0 h 208"/>
                  <a:gd name="T72" fmla="*/ 0 w 210"/>
                  <a:gd name="T73" fmla="*/ 0 h 208"/>
                  <a:gd name="T74" fmla="*/ 0 w 210"/>
                  <a:gd name="T75" fmla="*/ 0 h 20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10"/>
                  <a:gd name="T115" fmla="*/ 0 h 208"/>
                  <a:gd name="T116" fmla="*/ 210 w 210"/>
                  <a:gd name="T117" fmla="*/ 208 h 20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10" h="208">
                    <a:moveTo>
                      <a:pt x="110" y="0"/>
                    </a:moveTo>
                    <a:lnTo>
                      <a:pt x="130" y="3"/>
                    </a:lnTo>
                    <a:lnTo>
                      <a:pt x="151" y="11"/>
                    </a:lnTo>
                    <a:lnTo>
                      <a:pt x="171" y="23"/>
                    </a:lnTo>
                    <a:lnTo>
                      <a:pt x="189" y="40"/>
                    </a:lnTo>
                    <a:lnTo>
                      <a:pt x="198" y="49"/>
                    </a:lnTo>
                    <a:lnTo>
                      <a:pt x="204" y="61"/>
                    </a:lnTo>
                    <a:lnTo>
                      <a:pt x="207" y="75"/>
                    </a:lnTo>
                    <a:lnTo>
                      <a:pt x="210" y="91"/>
                    </a:lnTo>
                    <a:lnTo>
                      <a:pt x="210" y="105"/>
                    </a:lnTo>
                    <a:lnTo>
                      <a:pt x="207" y="120"/>
                    </a:lnTo>
                    <a:lnTo>
                      <a:pt x="201" y="137"/>
                    </a:lnTo>
                    <a:lnTo>
                      <a:pt x="192" y="155"/>
                    </a:lnTo>
                    <a:lnTo>
                      <a:pt x="181" y="173"/>
                    </a:lnTo>
                    <a:lnTo>
                      <a:pt x="168" y="188"/>
                    </a:lnTo>
                    <a:lnTo>
                      <a:pt x="153" y="197"/>
                    </a:lnTo>
                    <a:lnTo>
                      <a:pt x="139" y="202"/>
                    </a:lnTo>
                    <a:lnTo>
                      <a:pt x="124" y="208"/>
                    </a:lnTo>
                    <a:lnTo>
                      <a:pt x="110" y="208"/>
                    </a:lnTo>
                    <a:lnTo>
                      <a:pt x="92" y="205"/>
                    </a:lnTo>
                    <a:lnTo>
                      <a:pt x="77" y="202"/>
                    </a:lnTo>
                    <a:lnTo>
                      <a:pt x="62" y="194"/>
                    </a:lnTo>
                    <a:lnTo>
                      <a:pt x="48" y="185"/>
                    </a:lnTo>
                    <a:lnTo>
                      <a:pt x="36" y="176"/>
                    </a:lnTo>
                    <a:lnTo>
                      <a:pt x="24" y="161"/>
                    </a:lnTo>
                    <a:lnTo>
                      <a:pt x="16" y="149"/>
                    </a:lnTo>
                    <a:lnTo>
                      <a:pt x="7" y="134"/>
                    </a:lnTo>
                    <a:lnTo>
                      <a:pt x="3" y="120"/>
                    </a:lnTo>
                    <a:lnTo>
                      <a:pt x="0" y="102"/>
                    </a:lnTo>
                    <a:lnTo>
                      <a:pt x="3" y="88"/>
                    </a:lnTo>
                    <a:lnTo>
                      <a:pt x="7" y="72"/>
                    </a:lnTo>
                    <a:lnTo>
                      <a:pt x="13" y="61"/>
                    </a:lnTo>
                    <a:lnTo>
                      <a:pt x="19" y="49"/>
                    </a:lnTo>
                    <a:lnTo>
                      <a:pt x="36" y="32"/>
                    </a:lnTo>
                    <a:lnTo>
                      <a:pt x="57" y="17"/>
                    </a:lnTo>
                    <a:lnTo>
                      <a:pt x="77" y="8"/>
                    </a:lnTo>
                    <a:lnTo>
                      <a:pt x="95" y="5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2E2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28" name="任意多边形 81021">
                <a:extLst>
                  <a:ext uri="{FF2B5EF4-FFF2-40B4-BE49-F238E27FC236}">
                    <a16:creationId xmlns:a16="http://schemas.microsoft.com/office/drawing/2014/main" xmlns="" id="{44D028EF-DAC6-4014-B54E-60F19F18B8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5" y="2795"/>
                <a:ext cx="11" cy="11"/>
              </a:xfrm>
              <a:custGeom>
                <a:avLst/>
                <a:gdLst>
                  <a:gd name="T0" fmla="*/ 0 w 159"/>
                  <a:gd name="T1" fmla="*/ 1 h 165"/>
                  <a:gd name="T2" fmla="*/ 0 w 159"/>
                  <a:gd name="T3" fmla="*/ 1 h 165"/>
                  <a:gd name="T4" fmla="*/ 0 w 159"/>
                  <a:gd name="T5" fmla="*/ 1 h 165"/>
                  <a:gd name="T6" fmla="*/ 0 w 159"/>
                  <a:gd name="T7" fmla="*/ 1 h 165"/>
                  <a:gd name="T8" fmla="*/ 0 w 159"/>
                  <a:gd name="T9" fmla="*/ 0 h 165"/>
                  <a:gd name="T10" fmla="*/ 0 w 159"/>
                  <a:gd name="T11" fmla="*/ 0 h 165"/>
                  <a:gd name="T12" fmla="*/ 0 w 159"/>
                  <a:gd name="T13" fmla="*/ 0 h 165"/>
                  <a:gd name="T14" fmla="*/ 0 w 159"/>
                  <a:gd name="T15" fmla="*/ 0 h 165"/>
                  <a:gd name="T16" fmla="*/ 0 w 159"/>
                  <a:gd name="T17" fmla="*/ 0 h 165"/>
                  <a:gd name="T18" fmla="*/ 0 w 159"/>
                  <a:gd name="T19" fmla="*/ 0 h 165"/>
                  <a:gd name="T20" fmla="*/ 0 w 159"/>
                  <a:gd name="T21" fmla="*/ 0 h 165"/>
                  <a:gd name="T22" fmla="*/ 0 w 159"/>
                  <a:gd name="T23" fmla="*/ 0 h 165"/>
                  <a:gd name="T24" fmla="*/ 0 w 159"/>
                  <a:gd name="T25" fmla="*/ 0 h 165"/>
                  <a:gd name="T26" fmla="*/ 0 w 159"/>
                  <a:gd name="T27" fmla="*/ 0 h 165"/>
                  <a:gd name="T28" fmla="*/ 0 w 159"/>
                  <a:gd name="T29" fmla="*/ 0 h 165"/>
                  <a:gd name="T30" fmla="*/ 0 w 159"/>
                  <a:gd name="T31" fmla="*/ 0 h 165"/>
                  <a:gd name="T32" fmla="*/ 1 w 159"/>
                  <a:gd name="T33" fmla="*/ 0 h 165"/>
                  <a:gd name="T34" fmla="*/ 1 w 159"/>
                  <a:gd name="T35" fmla="*/ 0 h 165"/>
                  <a:gd name="T36" fmla="*/ 1 w 159"/>
                  <a:gd name="T37" fmla="*/ 0 h 165"/>
                  <a:gd name="T38" fmla="*/ 1 w 159"/>
                  <a:gd name="T39" fmla="*/ 0 h 165"/>
                  <a:gd name="T40" fmla="*/ 1 w 159"/>
                  <a:gd name="T41" fmla="*/ 0 h 165"/>
                  <a:gd name="T42" fmla="*/ 1 w 159"/>
                  <a:gd name="T43" fmla="*/ 0 h 165"/>
                  <a:gd name="T44" fmla="*/ 1 w 159"/>
                  <a:gd name="T45" fmla="*/ 0 h 165"/>
                  <a:gd name="T46" fmla="*/ 1 w 159"/>
                  <a:gd name="T47" fmla="*/ 0 h 165"/>
                  <a:gd name="T48" fmla="*/ 1 w 159"/>
                  <a:gd name="T49" fmla="*/ 1 h 165"/>
                  <a:gd name="T50" fmla="*/ 1 w 159"/>
                  <a:gd name="T51" fmla="*/ 1 h 165"/>
                  <a:gd name="T52" fmla="*/ 1 w 159"/>
                  <a:gd name="T53" fmla="*/ 1 h 165"/>
                  <a:gd name="T54" fmla="*/ 1 w 159"/>
                  <a:gd name="T55" fmla="*/ 1 h 165"/>
                  <a:gd name="T56" fmla="*/ 1 w 159"/>
                  <a:gd name="T57" fmla="*/ 1 h 165"/>
                  <a:gd name="T58" fmla="*/ 0 w 159"/>
                  <a:gd name="T59" fmla="*/ 1 h 165"/>
                  <a:gd name="T60" fmla="*/ 0 w 159"/>
                  <a:gd name="T61" fmla="*/ 1 h 165"/>
                  <a:gd name="T62" fmla="*/ 0 w 159"/>
                  <a:gd name="T63" fmla="*/ 1 h 165"/>
                  <a:gd name="T64" fmla="*/ 0 w 159"/>
                  <a:gd name="T65" fmla="*/ 1 h 16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59"/>
                  <a:gd name="T100" fmla="*/ 0 h 165"/>
                  <a:gd name="T101" fmla="*/ 159 w 159"/>
                  <a:gd name="T102" fmla="*/ 165 h 16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59" h="165">
                    <a:moveTo>
                      <a:pt x="48" y="154"/>
                    </a:moveTo>
                    <a:lnTo>
                      <a:pt x="30" y="145"/>
                    </a:lnTo>
                    <a:lnTo>
                      <a:pt x="19" y="133"/>
                    </a:lnTo>
                    <a:lnTo>
                      <a:pt x="10" y="119"/>
                    </a:lnTo>
                    <a:lnTo>
                      <a:pt x="3" y="103"/>
                    </a:lnTo>
                    <a:lnTo>
                      <a:pt x="0" y="89"/>
                    </a:lnTo>
                    <a:lnTo>
                      <a:pt x="0" y="74"/>
                    </a:lnTo>
                    <a:lnTo>
                      <a:pt x="3" y="62"/>
                    </a:lnTo>
                    <a:lnTo>
                      <a:pt x="10" y="48"/>
                    </a:lnTo>
                    <a:lnTo>
                      <a:pt x="19" y="36"/>
                    </a:lnTo>
                    <a:lnTo>
                      <a:pt x="27" y="25"/>
                    </a:lnTo>
                    <a:lnTo>
                      <a:pt x="39" y="15"/>
                    </a:lnTo>
                    <a:lnTo>
                      <a:pt x="54" y="6"/>
                    </a:lnTo>
                    <a:lnTo>
                      <a:pt x="65" y="3"/>
                    </a:lnTo>
                    <a:lnTo>
                      <a:pt x="80" y="0"/>
                    </a:lnTo>
                    <a:lnTo>
                      <a:pt x="98" y="0"/>
                    </a:lnTo>
                    <a:lnTo>
                      <a:pt x="113" y="6"/>
                    </a:lnTo>
                    <a:lnTo>
                      <a:pt x="127" y="15"/>
                    </a:lnTo>
                    <a:lnTo>
                      <a:pt x="139" y="25"/>
                    </a:lnTo>
                    <a:lnTo>
                      <a:pt x="148" y="39"/>
                    </a:lnTo>
                    <a:lnTo>
                      <a:pt x="154" y="54"/>
                    </a:lnTo>
                    <a:lnTo>
                      <a:pt x="156" y="68"/>
                    </a:lnTo>
                    <a:lnTo>
                      <a:pt x="159" y="83"/>
                    </a:lnTo>
                    <a:lnTo>
                      <a:pt x="159" y="100"/>
                    </a:lnTo>
                    <a:lnTo>
                      <a:pt x="156" y="116"/>
                    </a:lnTo>
                    <a:lnTo>
                      <a:pt x="151" y="130"/>
                    </a:lnTo>
                    <a:lnTo>
                      <a:pt x="142" y="142"/>
                    </a:lnTo>
                    <a:lnTo>
                      <a:pt x="133" y="154"/>
                    </a:lnTo>
                    <a:lnTo>
                      <a:pt x="119" y="162"/>
                    </a:lnTo>
                    <a:lnTo>
                      <a:pt x="104" y="165"/>
                    </a:lnTo>
                    <a:lnTo>
                      <a:pt x="89" y="165"/>
                    </a:lnTo>
                    <a:lnTo>
                      <a:pt x="68" y="162"/>
                    </a:lnTo>
                    <a:lnTo>
                      <a:pt x="48" y="154"/>
                    </a:lnTo>
                    <a:close/>
                  </a:path>
                </a:pathLst>
              </a:custGeom>
              <a:solidFill>
                <a:srgbClr val="EDA3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29" name="任意多边形 81022">
                <a:extLst>
                  <a:ext uri="{FF2B5EF4-FFF2-40B4-BE49-F238E27FC236}">
                    <a16:creationId xmlns:a16="http://schemas.microsoft.com/office/drawing/2014/main" xmlns="" id="{87243B8A-3728-4990-A159-72204367D2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6" y="2796"/>
                <a:ext cx="3" cy="7"/>
              </a:xfrm>
              <a:custGeom>
                <a:avLst/>
                <a:gdLst>
                  <a:gd name="T0" fmla="*/ 0 w 46"/>
                  <a:gd name="T1" fmla="*/ 0 h 105"/>
                  <a:gd name="T2" fmla="*/ 0 w 46"/>
                  <a:gd name="T3" fmla="*/ 0 h 105"/>
                  <a:gd name="T4" fmla="*/ 0 w 46"/>
                  <a:gd name="T5" fmla="*/ 0 h 105"/>
                  <a:gd name="T6" fmla="*/ 0 w 46"/>
                  <a:gd name="T7" fmla="*/ 0 h 105"/>
                  <a:gd name="T8" fmla="*/ 0 w 46"/>
                  <a:gd name="T9" fmla="*/ 0 h 105"/>
                  <a:gd name="T10" fmla="*/ 0 w 46"/>
                  <a:gd name="T11" fmla="*/ 0 h 105"/>
                  <a:gd name="T12" fmla="*/ 0 w 46"/>
                  <a:gd name="T13" fmla="*/ 0 h 105"/>
                  <a:gd name="T14" fmla="*/ 0 w 46"/>
                  <a:gd name="T15" fmla="*/ 0 h 105"/>
                  <a:gd name="T16" fmla="*/ 0 w 46"/>
                  <a:gd name="T17" fmla="*/ 0 h 105"/>
                  <a:gd name="T18" fmla="*/ 0 w 46"/>
                  <a:gd name="T19" fmla="*/ 0 h 105"/>
                  <a:gd name="T20" fmla="*/ 0 w 46"/>
                  <a:gd name="T21" fmla="*/ 0 h 105"/>
                  <a:gd name="T22" fmla="*/ 0 w 46"/>
                  <a:gd name="T23" fmla="*/ 0 h 105"/>
                  <a:gd name="T24" fmla="*/ 0 w 46"/>
                  <a:gd name="T25" fmla="*/ 0 h 105"/>
                  <a:gd name="T26" fmla="*/ 0 w 46"/>
                  <a:gd name="T27" fmla="*/ 0 h 105"/>
                  <a:gd name="T28" fmla="*/ 0 w 46"/>
                  <a:gd name="T29" fmla="*/ 0 h 105"/>
                  <a:gd name="T30" fmla="*/ 0 w 46"/>
                  <a:gd name="T31" fmla="*/ 0 h 105"/>
                  <a:gd name="T32" fmla="*/ 0 w 46"/>
                  <a:gd name="T33" fmla="*/ 0 h 105"/>
                  <a:gd name="T34" fmla="*/ 0 w 46"/>
                  <a:gd name="T35" fmla="*/ 0 h 105"/>
                  <a:gd name="T36" fmla="*/ 0 w 46"/>
                  <a:gd name="T37" fmla="*/ 0 h 105"/>
                  <a:gd name="T38" fmla="*/ 0 w 46"/>
                  <a:gd name="T39" fmla="*/ 0 h 105"/>
                  <a:gd name="T40" fmla="*/ 0 w 46"/>
                  <a:gd name="T41" fmla="*/ 0 h 105"/>
                  <a:gd name="T42" fmla="*/ 0 w 46"/>
                  <a:gd name="T43" fmla="*/ 0 h 105"/>
                  <a:gd name="T44" fmla="*/ 0 w 46"/>
                  <a:gd name="T45" fmla="*/ 0 h 105"/>
                  <a:gd name="T46" fmla="*/ 0 w 46"/>
                  <a:gd name="T47" fmla="*/ 0 h 10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46"/>
                  <a:gd name="T73" fmla="*/ 0 h 105"/>
                  <a:gd name="T74" fmla="*/ 46 w 46"/>
                  <a:gd name="T75" fmla="*/ 105 h 10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46" h="105">
                    <a:moveTo>
                      <a:pt x="11" y="88"/>
                    </a:moveTo>
                    <a:lnTo>
                      <a:pt x="3" y="75"/>
                    </a:lnTo>
                    <a:lnTo>
                      <a:pt x="0" y="67"/>
                    </a:lnTo>
                    <a:lnTo>
                      <a:pt x="0" y="55"/>
                    </a:lnTo>
                    <a:lnTo>
                      <a:pt x="3" y="43"/>
                    </a:lnTo>
                    <a:lnTo>
                      <a:pt x="6" y="32"/>
                    </a:lnTo>
                    <a:lnTo>
                      <a:pt x="11" y="23"/>
                    </a:lnTo>
                    <a:lnTo>
                      <a:pt x="20" y="14"/>
                    </a:lnTo>
                    <a:lnTo>
                      <a:pt x="29" y="8"/>
                    </a:lnTo>
                    <a:lnTo>
                      <a:pt x="44" y="0"/>
                    </a:lnTo>
                    <a:lnTo>
                      <a:pt x="46" y="3"/>
                    </a:lnTo>
                    <a:lnTo>
                      <a:pt x="46" y="5"/>
                    </a:lnTo>
                    <a:lnTo>
                      <a:pt x="44" y="14"/>
                    </a:lnTo>
                    <a:lnTo>
                      <a:pt x="35" y="32"/>
                    </a:lnTo>
                    <a:lnTo>
                      <a:pt x="29" y="49"/>
                    </a:lnTo>
                    <a:lnTo>
                      <a:pt x="23" y="64"/>
                    </a:lnTo>
                    <a:lnTo>
                      <a:pt x="26" y="78"/>
                    </a:lnTo>
                    <a:lnTo>
                      <a:pt x="32" y="88"/>
                    </a:lnTo>
                    <a:lnTo>
                      <a:pt x="35" y="100"/>
                    </a:lnTo>
                    <a:lnTo>
                      <a:pt x="35" y="102"/>
                    </a:lnTo>
                    <a:lnTo>
                      <a:pt x="35" y="105"/>
                    </a:lnTo>
                    <a:lnTo>
                      <a:pt x="32" y="105"/>
                    </a:lnTo>
                    <a:lnTo>
                      <a:pt x="26" y="102"/>
                    </a:lnTo>
                    <a:lnTo>
                      <a:pt x="11" y="88"/>
                    </a:lnTo>
                    <a:close/>
                  </a:path>
                </a:pathLst>
              </a:custGeom>
              <a:solidFill>
                <a:srgbClr val="F1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30" name="任意多边形 81023">
                <a:extLst>
                  <a:ext uri="{FF2B5EF4-FFF2-40B4-BE49-F238E27FC236}">
                    <a16:creationId xmlns:a16="http://schemas.microsoft.com/office/drawing/2014/main" xmlns="" id="{1592518B-A89D-4A83-B427-0A2D509F1E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9" y="2795"/>
                <a:ext cx="7" cy="11"/>
              </a:xfrm>
              <a:custGeom>
                <a:avLst/>
                <a:gdLst>
                  <a:gd name="T0" fmla="*/ 0 w 111"/>
                  <a:gd name="T1" fmla="*/ 1 h 171"/>
                  <a:gd name="T2" fmla="*/ 0 w 111"/>
                  <a:gd name="T3" fmla="*/ 1 h 171"/>
                  <a:gd name="T4" fmla="*/ 0 w 111"/>
                  <a:gd name="T5" fmla="*/ 1 h 171"/>
                  <a:gd name="T6" fmla="*/ 0 w 111"/>
                  <a:gd name="T7" fmla="*/ 1 h 171"/>
                  <a:gd name="T8" fmla="*/ 0 w 111"/>
                  <a:gd name="T9" fmla="*/ 1 h 171"/>
                  <a:gd name="T10" fmla="*/ 0 w 111"/>
                  <a:gd name="T11" fmla="*/ 1 h 171"/>
                  <a:gd name="T12" fmla="*/ 0 w 111"/>
                  <a:gd name="T13" fmla="*/ 0 h 171"/>
                  <a:gd name="T14" fmla="*/ 0 w 111"/>
                  <a:gd name="T15" fmla="*/ 0 h 171"/>
                  <a:gd name="T16" fmla="*/ 0 w 111"/>
                  <a:gd name="T17" fmla="*/ 0 h 171"/>
                  <a:gd name="T18" fmla="*/ 0 w 111"/>
                  <a:gd name="T19" fmla="*/ 0 h 171"/>
                  <a:gd name="T20" fmla="*/ 0 w 111"/>
                  <a:gd name="T21" fmla="*/ 0 h 171"/>
                  <a:gd name="T22" fmla="*/ 0 w 111"/>
                  <a:gd name="T23" fmla="*/ 0 h 171"/>
                  <a:gd name="T24" fmla="*/ 0 w 111"/>
                  <a:gd name="T25" fmla="*/ 0 h 171"/>
                  <a:gd name="T26" fmla="*/ 0 w 111"/>
                  <a:gd name="T27" fmla="*/ 0 h 171"/>
                  <a:gd name="T28" fmla="*/ 0 w 111"/>
                  <a:gd name="T29" fmla="*/ 0 h 171"/>
                  <a:gd name="T30" fmla="*/ 0 w 111"/>
                  <a:gd name="T31" fmla="*/ 0 h 171"/>
                  <a:gd name="T32" fmla="*/ 0 w 111"/>
                  <a:gd name="T33" fmla="*/ 0 h 171"/>
                  <a:gd name="T34" fmla="*/ 0 w 111"/>
                  <a:gd name="T35" fmla="*/ 0 h 171"/>
                  <a:gd name="T36" fmla="*/ 0 w 111"/>
                  <a:gd name="T37" fmla="*/ 0 h 171"/>
                  <a:gd name="T38" fmla="*/ 0 w 111"/>
                  <a:gd name="T39" fmla="*/ 0 h 171"/>
                  <a:gd name="T40" fmla="*/ 0 w 111"/>
                  <a:gd name="T41" fmla="*/ 0 h 171"/>
                  <a:gd name="T42" fmla="*/ 0 w 111"/>
                  <a:gd name="T43" fmla="*/ 0 h 171"/>
                  <a:gd name="T44" fmla="*/ 0 w 111"/>
                  <a:gd name="T45" fmla="*/ 0 h 171"/>
                  <a:gd name="T46" fmla="*/ 0 w 111"/>
                  <a:gd name="T47" fmla="*/ 0 h 171"/>
                  <a:gd name="T48" fmla="*/ 0 w 111"/>
                  <a:gd name="T49" fmla="*/ 0 h 171"/>
                  <a:gd name="T50" fmla="*/ 0 w 111"/>
                  <a:gd name="T51" fmla="*/ 0 h 171"/>
                  <a:gd name="T52" fmla="*/ 0 w 111"/>
                  <a:gd name="T53" fmla="*/ 0 h 171"/>
                  <a:gd name="T54" fmla="*/ 0 w 111"/>
                  <a:gd name="T55" fmla="*/ 1 h 171"/>
                  <a:gd name="T56" fmla="*/ 0 w 111"/>
                  <a:gd name="T57" fmla="*/ 1 h 171"/>
                  <a:gd name="T58" fmla="*/ 0 w 111"/>
                  <a:gd name="T59" fmla="*/ 1 h 171"/>
                  <a:gd name="T60" fmla="*/ 0 w 111"/>
                  <a:gd name="T61" fmla="*/ 1 h 171"/>
                  <a:gd name="T62" fmla="*/ 0 w 111"/>
                  <a:gd name="T63" fmla="*/ 1 h 171"/>
                  <a:gd name="T64" fmla="*/ 0 w 111"/>
                  <a:gd name="T65" fmla="*/ 1 h 171"/>
                  <a:gd name="T66" fmla="*/ 0 w 111"/>
                  <a:gd name="T67" fmla="*/ 1 h 17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11"/>
                  <a:gd name="T103" fmla="*/ 0 h 171"/>
                  <a:gd name="T104" fmla="*/ 111 w 111"/>
                  <a:gd name="T105" fmla="*/ 171 h 17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11" h="171">
                    <a:moveTo>
                      <a:pt x="20" y="168"/>
                    </a:moveTo>
                    <a:lnTo>
                      <a:pt x="29" y="162"/>
                    </a:lnTo>
                    <a:lnTo>
                      <a:pt x="41" y="157"/>
                    </a:lnTo>
                    <a:lnTo>
                      <a:pt x="50" y="148"/>
                    </a:lnTo>
                    <a:lnTo>
                      <a:pt x="62" y="136"/>
                    </a:lnTo>
                    <a:lnTo>
                      <a:pt x="70" y="122"/>
                    </a:lnTo>
                    <a:lnTo>
                      <a:pt x="73" y="103"/>
                    </a:lnTo>
                    <a:lnTo>
                      <a:pt x="70" y="80"/>
                    </a:lnTo>
                    <a:lnTo>
                      <a:pt x="62" y="60"/>
                    </a:lnTo>
                    <a:lnTo>
                      <a:pt x="50" y="42"/>
                    </a:lnTo>
                    <a:lnTo>
                      <a:pt x="38" y="30"/>
                    </a:lnTo>
                    <a:lnTo>
                      <a:pt x="26" y="22"/>
                    </a:lnTo>
                    <a:lnTo>
                      <a:pt x="8" y="9"/>
                    </a:lnTo>
                    <a:lnTo>
                      <a:pt x="0" y="9"/>
                    </a:lnTo>
                    <a:lnTo>
                      <a:pt x="11" y="3"/>
                    </a:lnTo>
                    <a:lnTo>
                      <a:pt x="23" y="0"/>
                    </a:lnTo>
                    <a:lnTo>
                      <a:pt x="38" y="0"/>
                    </a:lnTo>
                    <a:lnTo>
                      <a:pt x="56" y="3"/>
                    </a:lnTo>
                    <a:lnTo>
                      <a:pt x="73" y="15"/>
                    </a:lnTo>
                    <a:lnTo>
                      <a:pt x="82" y="22"/>
                    </a:lnTo>
                    <a:lnTo>
                      <a:pt x="88" y="30"/>
                    </a:lnTo>
                    <a:lnTo>
                      <a:pt x="97" y="42"/>
                    </a:lnTo>
                    <a:lnTo>
                      <a:pt x="102" y="57"/>
                    </a:lnTo>
                    <a:lnTo>
                      <a:pt x="108" y="74"/>
                    </a:lnTo>
                    <a:lnTo>
                      <a:pt x="111" y="89"/>
                    </a:lnTo>
                    <a:lnTo>
                      <a:pt x="111" y="100"/>
                    </a:lnTo>
                    <a:lnTo>
                      <a:pt x="111" y="113"/>
                    </a:lnTo>
                    <a:lnTo>
                      <a:pt x="105" y="125"/>
                    </a:lnTo>
                    <a:lnTo>
                      <a:pt x="99" y="133"/>
                    </a:lnTo>
                    <a:lnTo>
                      <a:pt x="85" y="151"/>
                    </a:lnTo>
                    <a:lnTo>
                      <a:pt x="67" y="162"/>
                    </a:lnTo>
                    <a:lnTo>
                      <a:pt x="50" y="168"/>
                    </a:lnTo>
                    <a:lnTo>
                      <a:pt x="32" y="171"/>
                    </a:lnTo>
                    <a:lnTo>
                      <a:pt x="20" y="168"/>
                    </a:lnTo>
                    <a:close/>
                  </a:path>
                </a:pathLst>
              </a:custGeom>
              <a:solidFill>
                <a:srgbClr val="C37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31" name="任意多边形 81024">
                <a:extLst>
                  <a:ext uri="{FF2B5EF4-FFF2-40B4-BE49-F238E27FC236}">
                    <a16:creationId xmlns:a16="http://schemas.microsoft.com/office/drawing/2014/main" xmlns="" id="{6B23DF2F-3D98-455F-AF4F-847C03CFEF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829"/>
                <a:ext cx="14" cy="14"/>
              </a:xfrm>
              <a:custGeom>
                <a:avLst/>
                <a:gdLst>
                  <a:gd name="T0" fmla="*/ 0 w 208"/>
                  <a:gd name="T1" fmla="*/ 0 h 209"/>
                  <a:gd name="T2" fmla="*/ 1 w 208"/>
                  <a:gd name="T3" fmla="*/ 0 h 209"/>
                  <a:gd name="T4" fmla="*/ 1 w 208"/>
                  <a:gd name="T5" fmla="*/ 0 h 209"/>
                  <a:gd name="T6" fmla="*/ 1 w 208"/>
                  <a:gd name="T7" fmla="*/ 0 h 209"/>
                  <a:gd name="T8" fmla="*/ 1 w 208"/>
                  <a:gd name="T9" fmla="*/ 0 h 209"/>
                  <a:gd name="T10" fmla="*/ 1 w 208"/>
                  <a:gd name="T11" fmla="*/ 0 h 209"/>
                  <a:gd name="T12" fmla="*/ 1 w 208"/>
                  <a:gd name="T13" fmla="*/ 0 h 209"/>
                  <a:gd name="T14" fmla="*/ 1 w 208"/>
                  <a:gd name="T15" fmla="*/ 0 h 209"/>
                  <a:gd name="T16" fmla="*/ 1 w 208"/>
                  <a:gd name="T17" fmla="*/ 0 h 209"/>
                  <a:gd name="T18" fmla="*/ 1 w 208"/>
                  <a:gd name="T19" fmla="*/ 0 h 209"/>
                  <a:gd name="T20" fmla="*/ 1 w 208"/>
                  <a:gd name="T21" fmla="*/ 1 h 209"/>
                  <a:gd name="T22" fmla="*/ 1 w 208"/>
                  <a:gd name="T23" fmla="*/ 1 h 209"/>
                  <a:gd name="T24" fmla="*/ 1 w 208"/>
                  <a:gd name="T25" fmla="*/ 1 h 209"/>
                  <a:gd name="T26" fmla="*/ 1 w 208"/>
                  <a:gd name="T27" fmla="*/ 1 h 209"/>
                  <a:gd name="T28" fmla="*/ 1 w 208"/>
                  <a:gd name="T29" fmla="*/ 1 h 209"/>
                  <a:gd name="T30" fmla="*/ 1 w 208"/>
                  <a:gd name="T31" fmla="*/ 1 h 209"/>
                  <a:gd name="T32" fmla="*/ 1 w 208"/>
                  <a:gd name="T33" fmla="*/ 1 h 209"/>
                  <a:gd name="T34" fmla="*/ 1 w 208"/>
                  <a:gd name="T35" fmla="*/ 1 h 209"/>
                  <a:gd name="T36" fmla="*/ 0 w 208"/>
                  <a:gd name="T37" fmla="*/ 1 h 209"/>
                  <a:gd name="T38" fmla="*/ 0 w 208"/>
                  <a:gd name="T39" fmla="*/ 1 h 209"/>
                  <a:gd name="T40" fmla="*/ 0 w 208"/>
                  <a:gd name="T41" fmla="*/ 1 h 209"/>
                  <a:gd name="T42" fmla="*/ 0 w 208"/>
                  <a:gd name="T43" fmla="*/ 1 h 209"/>
                  <a:gd name="T44" fmla="*/ 0 w 208"/>
                  <a:gd name="T45" fmla="*/ 1 h 209"/>
                  <a:gd name="T46" fmla="*/ 0 w 208"/>
                  <a:gd name="T47" fmla="*/ 1 h 209"/>
                  <a:gd name="T48" fmla="*/ 0 w 208"/>
                  <a:gd name="T49" fmla="*/ 1 h 209"/>
                  <a:gd name="T50" fmla="*/ 0 w 208"/>
                  <a:gd name="T51" fmla="*/ 1 h 209"/>
                  <a:gd name="T52" fmla="*/ 0 w 208"/>
                  <a:gd name="T53" fmla="*/ 1 h 209"/>
                  <a:gd name="T54" fmla="*/ 0 w 208"/>
                  <a:gd name="T55" fmla="*/ 1 h 209"/>
                  <a:gd name="T56" fmla="*/ 0 w 208"/>
                  <a:gd name="T57" fmla="*/ 0 h 209"/>
                  <a:gd name="T58" fmla="*/ 0 w 208"/>
                  <a:gd name="T59" fmla="*/ 0 h 209"/>
                  <a:gd name="T60" fmla="*/ 0 w 208"/>
                  <a:gd name="T61" fmla="*/ 0 h 209"/>
                  <a:gd name="T62" fmla="*/ 0 w 208"/>
                  <a:gd name="T63" fmla="*/ 0 h 209"/>
                  <a:gd name="T64" fmla="*/ 0 w 208"/>
                  <a:gd name="T65" fmla="*/ 0 h 209"/>
                  <a:gd name="T66" fmla="*/ 0 w 208"/>
                  <a:gd name="T67" fmla="*/ 0 h 209"/>
                  <a:gd name="T68" fmla="*/ 0 w 208"/>
                  <a:gd name="T69" fmla="*/ 0 h 209"/>
                  <a:gd name="T70" fmla="*/ 0 w 208"/>
                  <a:gd name="T71" fmla="*/ 0 h 209"/>
                  <a:gd name="T72" fmla="*/ 0 w 208"/>
                  <a:gd name="T73" fmla="*/ 0 h 209"/>
                  <a:gd name="T74" fmla="*/ 0 w 208"/>
                  <a:gd name="T75" fmla="*/ 0 h 209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08"/>
                  <a:gd name="T115" fmla="*/ 0 h 209"/>
                  <a:gd name="T116" fmla="*/ 208 w 208"/>
                  <a:gd name="T117" fmla="*/ 209 h 209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08" h="209">
                    <a:moveTo>
                      <a:pt x="108" y="0"/>
                    </a:moveTo>
                    <a:lnTo>
                      <a:pt x="129" y="2"/>
                    </a:lnTo>
                    <a:lnTo>
                      <a:pt x="149" y="11"/>
                    </a:lnTo>
                    <a:lnTo>
                      <a:pt x="170" y="23"/>
                    </a:lnTo>
                    <a:lnTo>
                      <a:pt x="188" y="41"/>
                    </a:lnTo>
                    <a:lnTo>
                      <a:pt x="196" y="53"/>
                    </a:lnTo>
                    <a:lnTo>
                      <a:pt x="202" y="62"/>
                    </a:lnTo>
                    <a:lnTo>
                      <a:pt x="205" y="76"/>
                    </a:lnTo>
                    <a:lnTo>
                      <a:pt x="208" y="91"/>
                    </a:lnTo>
                    <a:lnTo>
                      <a:pt x="208" y="105"/>
                    </a:lnTo>
                    <a:lnTo>
                      <a:pt x="205" y="121"/>
                    </a:lnTo>
                    <a:lnTo>
                      <a:pt x="199" y="138"/>
                    </a:lnTo>
                    <a:lnTo>
                      <a:pt x="191" y="159"/>
                    </a:lnTo>
                    <a:lnTo>
                      <a:pt x="179" y="173"/>
                    </a:lnTo>
                    <a:lnTo>
                      <a:pt x="167" y="188"/>
                    </a:lnTo>
                    <a:lnTo>
                      <a:pt x="153" y="196"/>
                    </a:lnTo>
                    <a:lnTo>
                      <a:pt x="137" y="202"/>
                    </a:lnTo>
                    <a:lnTo>
                      <a:pt x="123" y="209"/>
                    </a:lnTo>
                    <a:lnTo>
                      <a:pt x="105" y="209"/>
                    </a:lnTo>
                    <a:lnTo>
                      <a:pt x="91" y="205"/>
                    </a:lnTo>
                    <a:lnTo>
                      <a:pt x="76" y="202"/>
                    </a:lnTo>
                    <a:lnTo>
                      <a:pt x="58" y="193"/>
                    </a:lnTo>
                    <a:lnTo>
                      <a:pt x="46" y="185"/>
                    </a:lnTo>
                    <a:lnTo>
                      <a:pt x="32" y="176"/>
                    </a:lnTo>
                    <a:lnTo>
                      <a:pt x="23" y="161"/>
                    </a:lnTo>
                    <a:lnTo>
                      <a:pt x="14" y="150"/>
                    </a:lnTo>
                    <a:lnTo>
                      <a:pt x="5" y="135"/>
                    </a:lnTo>
                    <a:lnTo>
                      <a:pt x="2" y="121"/>
                    </a:lnTo>
                    <a:lnTo>
                      <a:pt x="0" y="102"/>
                    </a:lnTo>
                    <a:lnTo>
                      <a:pt x="2" y="88"/>
                    </a:lnTo>
                    <a:lnTo>
                      <a:pt x="5" y="73"/>
                    </a:lnTo>
                    <a:lnTo>
                      <a:pt x="11" y="62"/>
                    </a:lnTo>
                    <a:lnTo>
                      <a:pt x="17" y="50"/>
                    </a:lnTo>
                    <a:lnTo>
                      <a:pt x="35" y="31"/>
                    </a:lnTo>
                    <a:lnTo>
                      <a:pt x="55" y="17"/>
                    </a:lnTo>
                    <a:lnTo>
                      <a:pt x="73" y="8"/>
                    </a:lnTo>
                    <a:lnTo>
                      <a:pt x="91" y="5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rgbClr val="2E2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32" name="任意多边形 81025">
                <a:extLst>
                  <a:ext uri="{FF2B5EF4-FFF2-40B4-BE49-F238E27FC236}">
                    <a16:creationId xmlns:a16="http://schemas.microsoft.com/office/drawing/2014/main" xmlns="" id="{A5ACD01A-D48F-4E8C-84A5-BB9D4AD01C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827"/>
                <a:ext cx="10" cy="11"/>
              </a:xfrm>
              <a:custGeom>
                <a:avLst/>
                <a:gdLst>
                  <a:gd name="T0" fmla="*/ 0 w 159"/>
                  <a:gd name="T1" fmla="*/ 1 h 165"/>
                  <a:gd name="T2" fmla="*/ 0 w 159"/>
                  <a:gd name="T3" fmla="*/ 1 h 165"/>
                  <a:gd name="T4" fmla="*/ 0 w 159"/>
                  <a:gd name="T5" fmla="*/ 1 h 165"/>
                  <a:gd name="T6" fmla="*/ 0 w 159"/>
                  <a:gd name="T7" fmla="*/ 1 h 165"/>
                  <a:gd name="T8" fmla="*/ 0 w 159"/>
                  <a:gd name="T9" fmla="*/ 0 h 165"/>
                  <a:gd name="T10" fmla="*/ 0 w 159"/>
                  <a:gd name="T11" fmla="*/ 0 h 165"/>
                  <a:gd name="T12" fmla="*/ 0 w 159"/>
                  <a:gd name="T13" fmla="*/ 0 h 165"/>
                  <a:gd name="T14" fmla="*/ 0 w 159"/>
                  <a:gd name="T15" fmla="*/ 0 h 165"/>
                  <a:gd name="T16" fmla="*/ 0 w 159"/>
                  <a:gd name="T17" fmla="*/ 0 h 165"/>
                  <a:gd name="T18" fmla="*/ 0 w 159"/>
                  <a:gd name="T19" fmla="*/ 0 h 165"/>
                  <a:gd name="T20" fmla="*/ 0 w 159"/>
                  <a:gd name="T21" fmla="*/ 0 h 165"/>
                  <a:gd name="T22" fmla="*/ 0 w 159"/>
                  <a:gd name="T23" fmla="*/ 0 h 165"/>
                  <a:gd name="T24" fmla="*/ 0 w 159"/>
                  <a:gd name="T25" fmla="*/ 0 h 165"/>
                  <a:gd name="T26" fmla="*/ 0 w 159"/>
                  <a:gd name="T27" fmla="*/ 0 h 165"/>
                  <a:gd name="T28" fmla="*/ 0 w 159"/>
                  <a:gd name="T29" fmla="*/ 0 h 165"/>
                  <a:gd name="T30" fmla="*/ 0 w 159"/>
                  <a:gd name="T31" fmla="*/ 0 h 165"/>
                  <a:gd name="T32" fmla="*/ 0 w 159"/>
                  <a:gd name="T33" fmla="*/ 0 h 165"/>
                  <a:gd name="T34" fmla="*/ 1 w 159"/>
                  <a:gd name="T35" fmla="*/ 0 h 165"/>
                  <a:gd name="T36" fmla="*/ 1 w 159"/>
                  <a:gd name="T37" fmla="*/ 0 h 165"/>
                  <a:gd name="T38" fmla="*/ 1 w 159"/>
                  <a:gd name="T39" fmla="*/ 0 h 165"/>
                  <a:gd name="T40" fmla="*/ 1 w 159"/>
                  <a:gd name="T41" fmla="*/ 0 h 165"/>
                  <a:gd name="T42" fmla="*/ 1 w 159"/>
                  <a:gd name="T43" fmla="*/ 0 h 165"/>
                  <a:gd name="T44" fmla="*/ 1 w 159"/>
                  <a:gd name="T45" fmla="*/ 0 h 165"/>
                  <a:gd name="T46" fmla="*/ 1 w 159"/>
                  <a:gd name="T47" fmla="*/ 0 h 165"/>
                  <a:gd name="T48" fmla="*/ 1 w 159"/>
                  <a:gd name="T49" fmla="*/ 1 h 165"/>
                  <a:gd name="T50" fmla="*/ 1 w 159"/>
                  <a:gd name="T51" fmla="*/ 1 h 165"/>
                  <a:gd name="T52" fmla="*/ 1 w 159"/>
                  <a:gd name="T53" fmla="*/ 1 h 165"/>
                  <a:gd name="T54" fmla="*/ 1 w 159"/>
                  <a:gd name="T55" fmla="*/ 1 h 165"/>
                  <a:gd name="T56" fmla="*/ 0 w 159"/>
                  <a:gd name="T57" fmla="*/ 1 h 165"/>
                  <a:gd name="T58" fmla="*/ 0 w 159"/>
                  <a:gd name="T59" fmla="*/ 1 h 165"/>
                  <a:gd name="T60" fmla="*/ 0 w 159"/>
                  <a:gd name="T61" fmla="*/ 1 h 165"/>
                  <a:gd name="T62" fmla="*/ 0 w 159"/>
                  <a:gd name="T63" fmla="*/ 1 h 165"/>
                  <a:gd name="T64" fmla="*/ 0 w 159"/>
                  <a:gd name="T65" fmla="*/ 1 h 16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59"/>
                  <a:gd name="T100" fmla="*/ 0 h 165"/>
                  <a:gd name="T101" fmla="*/ 159 w 159"/>
                  <a:gd name="T102" fmla="*/ 165 h 16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59" h="165">
                    <a:moveTo>
                      <a:pt x="46" y="153"/>
                    </a:moveTo>
                    <a:lnTo>
                      <a:pt x="29" y="145"/>
                    </a:lnTo>
                    <a:lnTo>
                      <a:pt x="17" y="132"/>
                    </a:lnTo>
                    <a:lnTo>
                      <a:pt x="8" y="117"/>
                    </a:lnTo>
                    <a:lnTo>
                      <a:pt x="3" y="103"/>
                    </a:lnTo>
                    <a:lnTo>
                      <a:pt x="0" y="88"/>
                    </a:lnTo>
                    <a:lnTo>
                      <a:pt x="0" y="77"/>
                    </a:lnTo>
                    <a:lnTo>
                      <a:pt x="3" y="62"/>
                    </a:lnTo>
                    <a:lnTo>
                      <a:pt x="8" y="47"/>
                    </a:lnTo>
                    <a:lnTo>
                      <a:pt x="17" y="35"/>
                    </a:lnTo>
                    <a:lnTo>
                      <a:pt x="26" y="23"/>
                    </a:lnTo>
                    <a:lnTo>
                      <a:pt x="38" y="15"/>
                    </a:lnTo>
                    <a:lnTo>
                      <a:pt x="49" y="6"/>
                    </a:lnTo>
                    <a:lnTo>
                      <a:pt x="64" y="3"/>
                    </a:lnTo>
                    <a:lnTo>
                      <a:pt x="79" y="0"/>
                    </a:lnTo>
                    <a:lnTo>
                      <a:pt x="94" y="0"/>
                    </a:lnTo>
                    <a:lnTo>
                      <a:pt x="111" y="6"/>
                    </a:lnTo>
                    <a:lnTo>
                      <a:pt x="123" y="15"/>
                    </a:lnTo>
                    <a:lnTo>
                      <a:pt x="134" y="26"/>
                    </a:lnTo>
                    <a:lnTo>
                      <a:pt x="143" y="38"/>
                    </a:lnTo>
                    <a:lnTo>
                      <a:pt x="152" y="52"/>
                    </a:lnTo>
                    <a:lnTo>
                      <a:pt x="156" y="68"/>
                    </a:lnTo>
                    <a:lnTo>
                      <a:pt x="159" y="86"/>
                    </a:lnTo>
                    <a:lnTo>
                      <a:pt x="156" y="100"/>
                    </a:lnTo>
                    <a:lnTo>
                      <a:pt x="152" y="115"/>
                    </a:lnTo>
                    <a:lnTo>
                      <a:pt x="146" y="129"/>
                    </a:lnTo>
                    <a:lnTo>
                      <a:pt x="140" y="142"/>
                    </a:lnTo>
                    <a:lnTo>
                      <a:pt x="129" y="153"/>
                    </a:lnTo>
                    <a:lnTo>
                      <a:pt x="117" y="162"/>
                    </a:lnTo>
                    <a:lnTo>
                      <a:pt x="102" y="165"/>
                    </a:lnTo>
                    <a:lnTo>
                      <a:pt x="88" y="165"/>
                    </a:lnTo>
                    <a:lnTo>
                      <a:pt x="67" y="162"/>
                    </a:lnTo>
                    <a:lnTo>
                      <a:pt x="46" y="153"/>
                    </a:lnTo>
                    <a:close/>
                  </a:path>
                </a:pathLst>
              </a:custGeom>
              <a:solidFill>
                <a:srgbClr val="EDA3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33" name="任意多边形 81026">
                <a:extLst>
                  <a:ext uri="{FF2B5EF4-FFF2-40B4-BE49-F238E27FC236}">
                    <a16:creationId xmlns:a16="http://schemas.microsoft.com/office/drawing/2014/main" xmlns="" id="{51013754-C6CC-4F0D-A680-EDD8A7D10C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8" y="2829"/>
                <a:ext cx="3" cy="7"/>
              </a:xfrm>
              <a:custGeom>
                <a:avLst/>
                <a:gdLst>
                  <a:gd name="T0" fmla="*/ 0 w 47"/>
                  <a:gd name="T1" fmla="*/ 0 h 105"/>
                  <a:gd name="T2" fmla="*/ 0 w 47"/>
                  <a:gd name="T3" fmla="*/ 0 h 105"/>
                  <a:gd name="T4" fmla="*/ 0 w 47"/>
                  <a:gd name="T5" fmla="*/ 0 h 105"/>
                  <a:gd name="T6" fmla="*/ 0 w 47"/>
                  <a:gd name="T7" fmla="*/ 0 h 105"/>
                  <a:gd name="T8" fmla="*/ 0 w 47"/>
                  <a:gd name="T9" fmla="*/ 0 h 105"/>
                  <a:gd name="T10" fmla="*/ 0 w 47"/>
                  <a:gd name="T11" fmla="*/ 0 h 105"/>
                  <a:gd name="T12" fmla="*/ 0 w 47"/>
                  <a:gd name="T13" fmla="*/ 0 h 105"/>
                  <a:gd name="T14" fmla="*/ 0 w 47"/>
                  <a:gd name="T15" fmla="*/ 0 h 105"/>
                  <a:gd name="T16" fmla="*/ 0 w 47"/>
                  <a:gd name="T17" fmla="*/ 0 h 105"/>
                  <a:gd name="T18" fmla="*/ 0 w 47"/>
                  <a:gd name="T19" fmla="*/ 0 h 105"/>
                  <a:gd name="T20" fmla="*/ 0 w 47"/>
                  <a:gd name="T21" fmla="*/ 0 h 105"/>
                  <a:gd name="T22" fmla="*/ 0 w 47"/>
                  <a:gd name="T23" fmla="*/ 0 h 105"/>
                  <a:gd name="T24" fmla="*/ 0 w 47"/>
                  <a:gd name="T25" fmla="*/ 0 h 105"/>
                  <a:gd name="T26" fmla="*/ 0 w 47"/>
                  <a:gd name="T27" fmla="*/ 0 h 105"/>
                  <a:gd name="T28" fmla="*/ 0 w 47"/>
                  <a:gd name="T29" fmla="*/ 0 h 105"/>
                  <a:gd name="T30" fmla="*/ 0 w 47"/>
                  <a:gd name="T31" fmla="*/ 0 h 105"/>
                  <a:gd name="T32" fmla="*/ 0 w 47"/>
                  <a:gd name="T33" fmla="*/ 0 h 105"/>
                  <a:gd name="T34" fmla="*/ 0 w 47"/>
                  <a:gd name="T35" fmla="*/ 0 h 105"/>
                  <a:gd name="T36" fmla="*/ 0 w 47"/>
                  <a:gd name="T37" fmla="*/ 0 h 105"/>
                  <a:gd name="T38" fmla="*/ 0 w 47"/>
                  <a:gd name="T39" fmla="*/ 0 h 105"/>
                  <a:gd name="T40" fmla="*/ 0 w 47"/>
                  <a:gd name="T41" fmla="*/ 0 h 105"/>
                  <a:gd name="T42" fmla="*/ 0 w 47"/>
                  <a:gd name="T43" fmla="*/ 0 h 105"/>
                  <a:gd name="T44" fmla="*/ 0 w 47"/>
                  <a:gd name="T45" fmla="*/ 0 h 105"/>
                  <a:gd name="T46" fmla="*/ 0 w 47"/>
                  <a:gd name="T47" fmla="*/ 0 h 10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47"/>
                  <a:gd name="T73" fmla="*/ 0 h 105"/>
                  <a:gd name="T74" fmla="*/ 47 w 47"/>
                  <a:gd name="T75" fmla="*/ 105 h 10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47" h="105">
                    <a:moveTo>
                      <a:pt x="12" y="88"/>
                    </a:moveTo>
                    <a:lnTo>
                      <a:pt x="3" y="76"/>
                    </a:lnTo>
                    <a:lnTo>
                      <a:pt x="0" y="67"/>
                    </a:lnTo>
                    <a:lnTo>
                      <a:pt x="0" y="56"/>
                    </a:lnTo>
                    <a:lnTo>
                      <a:pt x="0" y="44"/>
                    </a:lnTo>
                    <a:lnTo>
                      <a:pt x="6" y="31"/>
                    </a:lnTo>
                    <a:lnTo>
                      <a:pt x="12" y="23"/>
                    </a:lnTo>
                    <a:lnTo>
                      <a:pt x="21" y="14"/>
                    </a:lnTo>
                    <a:lnTo>
                      <a:pt x="29" y="8"/>
                    </a:lnTo>
                    <a:lnTo>
                      <a:pt x="41" y="0"/>
                    </a:lnTo>
                    <a:lnTo>
                      <a:pt x="47" y="2"/>
                    </a:lnTo>
                    <a:lnTo>
                      <a:pt x="47" y="5"/>
                    </a:lnTo>
                    <a:lnTo>
                      <a:pt x="44" y="14"/>
                    </a:lnTo>
                    <a:lnTo>
                      <a:pt x="35" y="31"/>
                    </a:lnTo>
                    <a:lnTo>
                      <a:pt x="26" y="50"/>
                    </a:lnTo>
                    <a:lnTo>
                      <a:pt x="24" y="65"/>
                    </a:lnTo>
                    <a:lnTo>
                      <a:pt x="24" y="79"/>
                    </a:lnTo>
                    <a:lnTo>
                      <a:pt x="29" y="88"/>
                    </a:lnTo>
                    <a:lnTo>
                      <a:pt x="35" y="99"/>
                    </a:lnTo>
                    <a:lnTo>
                      <a:pt x="35" y="102"/>
                    </a:lnTo>
                    <a:lnTo>
                      <a:pt x="35" y="105"/>
                    </a:lnTo>
                    <a:lnTo>
                      <a:pt x="32" y="105"/>
                    </a:lnTo>
                    <a:lnTo>
                      <a:pt x="26" y="102"/>
                    </a:lnTo>
                    <a:lnTo>
                      <a:pt x="12" y="88"/>
                    </a:lnTo>
                    <a:close/>
                  </a:path>
                </a:pathLst>
              </a:custGeom>
              <a:solidFill>
                <a:srgbClr val="F1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34" name="任意多边形 81027">
                <a:extLst>
                  <a:ext uri="{FF2B5EF4-FFF2-40B4-BE49-F238E27FC236}">
                    <a16:creationId xmlns:a16="http://schemas.microsoft.com/office/drawing/2014/main" xmlns="" id="{269173D8-DCC5-4789-A82C-E37E19DC0E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0" y="2827"/>
                <a:ext cx="8" cy="12"/>
              </a:xfrm>
              <a:custGeom>
                <a:avLst/>
                <a:gdLst>
                  <a:gd name="T0" fmla="*/ 0 w 115"/>
                  <a:gd name="T1" fmla="*/ 1 h 171"/>
                  <a:gd name="T2" fmla="*/ 0 w 115"/>
                  <a:gd name="T3" fmla="*/ 1 h 171"/>
                  <a:gd name="T4" fmla="*/ 0 w 115"/>
                  <a:gd name="T5" fmla="*/ 1 h 171"/>
                  <a:gd name="T6" fmla="*/ 0 w 115"/>
                  <a:gd name="T7" fmla="*/ 1 h 171"/>
                  <a:gd name="T8" fmla="*/ 0 w 115"/>
                  <a:gd name="T9" fmla="*/ 1 h 171"/>
                  <a:gd name="T10" fmla="*/ 0 w 115"/>
                  <a:gd name="T11" fmla="*/ 1 h 171"/>
                  <a:gd name="T12" fmla="*/ 0 w 115"/>
                  <a:gd name="T13" fmla="*/ 0 h 171"/>
                  <a:gd name="T14" fmla="*/ 0 w 115"/>
                  <a:gd name="T15" fmla="*/ 0 h 171"/>
                  <a:gd name="T16" fmla="*/ 0 w 115"/>
                  <a:gd name="T17" fmla="*/ 0 h 171"/>
                  <a:gd name="T18" fmla="*/ 0 w 115"/>
                  <a:gd name="T19" fmla="*/ 0 h 171"/>
                  <a:gd name="T20" fmla="*/ 0 w 115"/>
                  <a:gd name="T21" fmla="*/ 0 h 171"/>
                  <a:gd name="T22" fmla="*/ 0 w 115"/>
                  <a:gd name="T23" fmla="*/ 0 h 171"/>
                  <a:gd name="T24" fmla="*/ 0 w 115"/>
                  <a:gd name="T25" fmla="*/ 0 h 171"/>
                  <a:gd name="T26" fmla="*/ 0 w 115"/>
                  <a:gd name="T27" fmla="*/ 0 h 171"/>
                  <a:gd name="T28" fmla="*/ 0 w 115"/>
                  <a:gd name="T29" fmla="*/ 0 h 171"/>
                  <a:gd name="T30" fmla="*/ 0 w 115"/>
                  <a:gd name="T31" fmla="*/ 0 h 171"/>
                  <a:gd name="T32" fmla="*/ 0 w 115"/>
                  <a:gd name="T33" fmla="*/ 0 h 171"/>
                  <a:gd name="T34" fmla="*/ 0 w 115"/>
                  <a:gd name="T35" fmla="*/ 0 h 171"/>
                  <a:gd name="T36" fmla="*/ 0 w 115"/>
                  <a:gd name="T37" fmla="*/ 0 h 171"/>
                  <a:gd name="T38" fmla="*/ 0 w 115"/>
                  <a:gd name="T39" fmla="*/ 0 h 171"/>
                  <a:gd name="T40" fmla="*/ 0 w 115"/>
                  <a:gd name="T41" fmla="*/ 0 h 171"/>
                  <a:gd name="T42" fmla="*/ 0 w 115"/>
                  <a:gd name="T43" fmla="*/ 0 h 171"/>
                  <a:gd name="T44" fmla="*/ 0 w 115"/>
                  <a:gd name="T45" fmla="*/ 0 h 171"/>
                  <a:gd name="T46" fmla="*/ 1 w 115"/>
                  <a:gd name="T47" fmla="*/ 0 h 171"/>
                  <a:gd name="T48" fmla="*/ 1 w 115"/>
                  <a:gd name="T49" fmla="*/ 0 h 171"/>
                  <a:gd name="T50" fmla="*/ 1 w 115"/>
                  <a:gd name="T51" fmla="*/ 0 h 171"/>
                  <a:gd name="T52" fmla="*/ 1 w 115"/>
                  <a:gd name="T53" fmla="*/ 1 h 171"/>
                  <a:gd name="T54" fmla="*/ 1 w 115"/>
                  <a:gd name="T55" fmla="*/ 1 h 171"/>
                  <a:gd name="T56" fmla="*/ 0 w 115"/>
                  <a:gd name="T57" fmla="*/ 1 h 171"/>
                  <a:gd name="T58" fmla="*/ 0 w 115"/>
                  <a:gd name="T59" fmla="*/ 1 h 171"/>
                  <a:gd name="T60" fmla="*/ 0 w 115"/>
                  <a:gd name="T61" fmla="*/ 1 h 171"/>
                  <a:gd name="T62" fmla="*/ 0 w 115"/>
                  <a:gd name="T63" fmla="*/ 1 h 171"/>
                  <a:gd name="T64" fmla="*/ 0 w 115"/>
                  <a:gd name="T65" fmla="*/ 1 h 171"/>
                  <a:gd name="T66" fmla="*/ 0 w 115"/>
                  <a:gd name="T67" fmla="*/ 1 h 17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15"/>
                  <a:gd name="T103" fmla="*/ 0 h 171"/>
                  <a:gd name="T104" fmla="*/ 115 w 115"/>
                  <a:gd name="T105" fmla="*/ 171 h 17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15" h="171">
                    <a:moveTo>
                      <a:pt x="21" y="168"/>
                    </a:moveTo>
                    <a:lnTo>
                      <a:pt x="33" y="162"/>
                    </a:lnTo>
                    <a:lnTo>
                      <a:pt x="42" y="156"/>
                    </a:lnTo>
                    <a:lnTo>
                      <a:pt x="53" y="148"/>
                    </a:lnTo>
                    <a:lnTo>
                      <a:pt x="65" y="135"/>
                    </a:lnTo>
                    <a:lnTo>
                      <a:pt x="71" y="120"/>
                    </a:lnTo>
                    <a:lnTo>
                      <a:pt x="74" y="103"/>
                    </a:lnTo>
                    <a:lnTo>
                      <a:pt x="71" y="83"/>
                    </a:lnTo>
                    <a:lnTo>
                      <a:pt x="62" y="59"/>
                    </a:lnTo>
                    <a:lnTo>
                      <a:pt x="53" y="41"/>
                    </a:lnTo>
                    <a:lnTo>
                      <a:pt x="42" y="29"/>
                    </a:lnTo>
                    <a:lnTo>
                      <a:pt x="30" y="21"/>
                    </a:lnTo>
                    <a:lnTo>
                      <a:pt x="9" y="9"/>
                    </a:lnTo>
                    <a:lnTo>
                      <a:pt x="0" y="9"/>
                    </a:lnTo>
                    <a:lnTo>
                      <a:pt x="12" y="3"/>
                    </a:lnTo>
                    <a:lnTo>
                      <a:pt x="24" y="0"/>
                    </a:lnTo>
                    <a:lnTo>
                      <a:pt x="42" y="0"/>
                    </a:lnTo>
                    <a:lnTo>
                      <a:pt x="56" y="3"/>
                    </a:lnTo>
                    <a:lnTo>
                      <a:pt x="74" y="15"/>
                    </a:lnTo>
                    <a:lnTo>
                      <a:pt x="82" y="21"/>
                    </a:lnTo>
                    <a:lnTo>
                      <a:pt x="91" y="29"/>
                    </a:lnTo>
                    <a:lnTo>
                      <a:pt x="100" y="41"/>
                    </a:lnTo>
                    <a:lnTo>
                      <a:pt x="107" y="55"/>
                    </a:lnTo>
                    <a:lnTo>
                      <a:pt x="113" y="74"/>
                    </a:lnTo>
                    <a:lnTo>
                      <a:pt x="115" y="89"/>
                    </a:lnTo>
                    <a:lnTo>
                      <a:pt x="115" y="100"/>
                    </a:lnTo>
                    <a:lnTo>
                      <a:pt x="113" y="112"/>
                    </a:lnTo>
                    <a:lnTo>
                      <a:pt x="110" y="123"/>
                    </a:lnTo>
                    <a:lnTo>
                      <a:pt x="104" y="132"/>
                    </a:lnTo>
                    <a:lnTo>
                      <a:pt x="88" y="151"/>
                    </a:lnTo>
                    <a:lnTo>
                      <a:pt x="71" y="162"/>
                    </a:lnTo>
                    <a:lnTo>
                      <a:pt x="53" y="168"/>
                    </a:lnTo>
                    <a:lnTo>
                      <a:pt x="36" y="171"/>
                    </a:lnTo>
                    <a:lnTo>
                      <a:pt x="21" y="168"/>
                    </a:lnTo>
                    <a:close/>
                  </a:path>
                </a:pathLst>
              </a:custGeom>
              <a:solidFill>
                <a:srgbClr val="C37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35" name="任意多边形 81028">
                <a:extLst>
                  <a:ext uri="{FF2B5EF4-FFF2-40B4-BE49-F238E27FC236}">
                    <a16:creationId xmlns:a16="http://schemas.microsoft.com/office/drawing/2014/main" xmlns="" id="{CC340D05-D9B5-414F-B0BF-ADC923ACBF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846"/>
                <a:ext cx="52" cy="52"/>
              </a:xfrm>
              <a:custGeom>
                <a:avLst/>
                <a:gdLst>
                  <a:gd name="T0" fmla="*/ 4 w 771"/>
                  <a:gd name="T1" fmla="*/ 0 h 788"/>
                  <a:gd name="T2" fmla="*/ 3 w 771"/>
                  <a:gd name="T3" fmla="*/ 0 h 788"/>
                  <a:gd name="T4" fmla="*/ 3 w 771"/>
                  <a:gd name="T5" fmla="*/ 1 h 788"/>
                  <a:gd name="T6" fmla="*/ 3 w 771"/>
                  <a:gd name="T7" fmla="*/ 1 h 788"/>
                  <a:gd name="T8" fmla="*/ 3 w 771"/>
                  <a:gd name="T9" fmla="*/ 1 h 788"/>
                  <a:gd name="T10" fmla="*/ 3 w 771"/>
                  <a:gd name="T11" fmla="*/ 1 h 788"/>
                  <a:gd name="T12" fmla="*/ 3 w 771"/>
                  <a:gd name="T13" fmla="*/ 2 h 788"/>
                  <a:gd name="T14" fmla="*/ 2 w 771"/>
                  <a:gd name="T15" fmla="*/ 2 h 788"/>
                  <a:gd name="T16" fmla="*/ 2 w 771"/>
                  <a:gd name="T17" fmla="*/ 2 h 788"/>
                  <a:gd name="T18" fmla="*/ 2 w 771"/>
                  <a:gd name="T19" fmla="*/ 2 h 788"/>
                  <a:gd name="T20" fmla="*/ 2 w 771"/>
                  <a:gd name="T21" fmla="*/ 2 h 788"/>
                  <a:gd name="T22" fmla="*/ 2 w 771"/>
                  <a:gd name="T23" fmla="*/ 3 h 788"/>
                  <a:gd name="T24" fmla="*/ 2 w 771"/>
                  <a:gd name="T25" fmla="*/ 3 h 788"/>
                  <a:gd name="T26" fmla="*/ 2 w 771"/>
                  <a:gd name="T27" fmla="*/ 3 h 788"/>
                  <a:gd name="T28" fmla="*/ 1 w 771"/>
                  <a:gd name="T29" fmla="*/ 3 h 788"/>
                  <a:gd name="T30" fmla="*/ 1 w 771"/>
                  <a:gd name="T31" fmla="*/ 3 h 788"/>
                  <a:gd name="T32" fmla="*/ 1 w 771"/>
                  <a:gd name="T33" fmla="*/ 3 h 788"/>
                  <a:gd name="T34" fmla="*/ 1 w 771"/>
                  <a:gd name="T35" fmla="*/ 3 h 788"/>
                  <a:gd name="T36" fmla="*/ 1 w 771"/>
                  <a:gd name="T37" fmla="*/ 3 h 788"/>
                  <a:gd name="T38" fmla="*/ 0 w 771"/>
                  <a:gd name="T39" fmla="*/ 3 h 788"/>
                  <a:gd name="T40" fmla="*/ 0 w 771"/>
                  <a:gd name="T41" fmla="*/ 3 h 788"/>
                  <a:gd name="T42" fmla="*/ 0 w 771"/>
                  <a:gd name="T43" fmla="*/ 3 h 788"/>
                  <a:gd name="T44" fmla="*/ 0 w 771"/>
                  <a:gd name="T45" fmla="*/ 3 h 788"/>
                  <a:gd name="T46" fmla="*/ 1 w 771"/>
                  <a:gd name="T47" fmla="*/ 3 h 788"/>
                  <a:gd name="T48" fmla="*/ 1 w 771"/>
                  <a:gd name="T49" fmla="*/ 3 h 788"/>
                  <a:gd name="T50" fmla="*/ 2 w 771"/>
                  <a:gd name="T51" fmla="*/ 3 h 788"/>
                  <a:gd name="T52" fmla="*/ 2 w 771"/>
                  <a:gd name="T53" fmla="*/ 3 h 788"/>
                  <a:gd name="T54" fmla="*/ 2 w 771"/>
                  <a:gd name="T55" fmla="*/ 3 h 788"/>
                  <a:gd name="T56" fmla="*/ 3 w 771"/>
                  <a:gd name="T57" fmla="*/ 3 h 788"/>
                  <a:gd name="T58" fmla="*/ 3 w 771"/>
                  <a:gd name="T59" fmla="*/ 3 h 788"/>
                  <a:gd name="T60" fmla="*/ 3 w 771"/>
                  <a:gd name="T61" fmla="*/ 3 h 788"/>
                  <a:gd name="T62" fmla="*/ 4 w 771"/>
                  <a:gd name="T63" fmla="*/ 0 h 78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71"/>
                  <a:gd name="T97" fmla="*/ 0 h 788"/>
                  <a:gd name="T98" fmla="*/ 771 w 771"/>
                  <a:gd name="T99" fmla="*/ 788 h 78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71" h="788">
                    <a:moveTo>
                      <a:pt x="771" y="0"/>
                    </a:moveTo>
                    <a:lnTo>
                      <a:pt x="759" y="32"/>
                    </a:lnTo>
                    <a:lnTo>
                      <a:pt x="726" y="114"/>
                    </a:lnTo>
                    <a:lnTo>
                      <a:pt x="703" y="170"/>
                    </a:lnTo>
                    <a:lnTo>
                      <a:pt x="671" y="232"/>
                    </a:lnTo>
                    <a:lnTo>
                      <a:pt x="635" y="299"/>
                    </a:lnTo>
                    <a:lnTo>
                      <a:pt x="591" y="370"/>
                    </a:lnTo>
                    <a:lnTo>
                      <a:pt x="541" y="438"/>
                    </a:lnTo>
                    <a:lnTo>
                      <a:pt x="515" y="473"/>
                    </a:lnTo>
                    <a:lnTo>
                      <a:pt x="485" y="506"/>
                    </a:lnTo>
                    <a:lnTo>
                      <a:pt x="456" y="538"/>
                    </a:lnTo>
                    <a:lnTo>
                      <a:pt x="424" y="571"/>
                    </a:lnTo>
                    <a:lnTo>
                      <a:pt x="388" y="600"/>
                    </a:lnTo>
                    <a:lnTo>
                      <a:pt x="353" y="629"/>
                    </a:lnTo>
                    <a:lnTo>
                      <a:pt x="314" y="656"/>
                    </a:lnTo>
                    <a:lnTo>
                      <a:pt x="276" y="679"/>
                    </a:lnTo>
                    <a:lnTo>
                      <a:pt x="235" y="700"/>
                    </a:lnTo>
                    <a:lnTo>
                      <a:pt x="191" y="717"/>
                    </a:lnTo>
                    <a:lnTo>
                      <a:pt x="146" y="735"/>
                    </a:lnTo>
                    <a:lnTo>
                      <a:pt x="100" y="747"/>
                    </a:lnTo>
                    <a:lnTo>
                      <a:pt x="49" y="753"/>
                    </a:lnTo>
                    <a:lnTo>
                      <a:pt x="0" y="759"/>
                    </a:lnTo>
                    <a:lnTo>
                      <a:pt x="75" y="768"/>
                    </a:lnTo>
                    <a:lnTo>
                      <a:pt x="155" y="776"/>
                    </a:lnTo>
                    <a:lnTo>
                      <a:pt x="256" y="782"/>
                    </a:lnTo>
                    <a:lnTo>
                      <a:pt x="364" y="788"/>
                    </a:lnTo>
                    <a:lnTo>
                      <a:pt x="473" y="788"/>
                    </a:lnTo>
                    <a:lnTo>
                      <a:pt x="526" y="785"/>
                    </a:lnTo>
                    <a:lnTo>
                      <a:pt x="573" y="782"/>
                    </a:lnTo>
                    <a:lnTo>
                      <a:pt x="621" y="773"/>
                    </a:lnTo>
                    <a:lnTo>
                      <a:pt x="658" y="765"/>
                    </a:lnTo>
                    <a:lnTo>
                      <a:pt x="771" y="0"/>
                    </a:lnTo>
                    <a:close/>
                  </a:path>
                </a:pathLst>
              </a:custGeom>
              <a:solidFill>
                <a:srgbClr val="2E2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36" name="任意多边形 81029">
                <a:extLst>
                  <a:ext uri="{FF2B5EF4-FFF2-40B4-BE49-F238E27FC236}">
                    <a16:creationId xmlns:a16="http://schemas.microsoft.com/office/drawing/2014/main" xmlns="" id="{7FBCEBFB-3064-4340-9635-9C9ED1F58A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3" y="2846"/>
                <a:ext cx="53" cy="52"/>
              </a:xfrm>
              <a:custGeom>
                <a:avLst/>
                <a:gdLst>
                  <a:gd name="T0" fmla="*/ 0 w 803"/>
                  <a:gd name="T1" fmla="*/ 0 h 774"/>
                  <a:gd name="T2" fmla="*/ 0 w 803"/>
                  <a:gd name="T3" fmla="*/ 0 h 774"/>
                  <a:gd name="T4" fmla="*/ 0 w 803"/>
                  <a:gd name="T5" fmla="*/ 1 h 774"/>
                  <a:gd name="T6" fmla="*/ 0 w 803"/>
                  <a:gd name="T7" fmla="*/ 1 h 774"/>
                  <a:gd name="T8" fmla="*/ 0 w 803"/>
                  <a:gd name="T9" fmla="*/ 1 h 774"/>
                  <a:gd name="T10" fmla="*/ 1 w 803"/>
                  <a:gd name="T11" fmla="*/ 1 h 774"/>
                  <a:gd name="T12" fmla="*/ 1 w 803"/>
                  <a:gd name="T13" fmla="*/ 2 h 774"/>
                  <a:gd name="T14" fmla="*/ 1 w 803"/>
                  <a:gd name="T15" fmla="*/ 2 h 774"/>
                  <a:gd name="T16" fmla="*/ 1 w 803"/>
                  <a:gd name="T17" fmla="*/ 2 h 774"/>
                  <a:gd name="T18" fmla="*/ 1 w 803"/>
                  <a:gd name="T19" fmla="*/ 2 h 774"/>
                  <a:gd name="T20" fmla="*/ 1 w 803"/>
                  <a:gd name="T21" fmla="*/ 2 h 774"/>
                  <a:gd name="T22" fmla="*/ 2 w 803"/>
                  <a:gd name="T23" fmla="*/ 2 h 774"/>
                  <a:gd name="T24" fmla="*/ 2 w 803"/>
                  <a:gd name="T25" fmla="*/ 3 h 774"/>
                  <a:gd name="T26" fmla="*/ 2 w 803"/>
                  <a:gd name="T27" fmla="*/ 3 h 774"/>
                  <a:gd name="T28" fmla="*/ 2 w 803"/>
                  <a:gd name="T29" fmla="*/ 3 h 774"/>
                  <a:gd name="T30" fmla="*/ 2 w 803"/>
                  <a:gd name="T31" fmla="*/ 3 h 774"/>
                  <a:gd name="T32" fmla="*/ 2 w 803"/>
                  <a:gd name="T33" fmla="*/ 3 h 774"/>
                  <a:gd name="T34" fmla="*/ 3 w 803"/>
                  <a:gd name="T35" fmla="*/ 3 h 774"/>
                  <a:gd name="T36" fmla="*/ 3 w 803"/>
                  <a:gd name="T37" fmla="*/ 3 h 774"/>
                  <a:gd name="T38" fmla="*/ 3 w 803"/>
                  <a:gd name="T39" fmla="*/ 3 h 774"/>
                  <a:gd name="T40" fmla="*/ 3 w 803"/>
                  <a:gd name="T41" fmla="*/ 3 h 774"/>
                  <a:gd name="T42" fmla="*/ 3 w 803"/>
                  <a:gd name="T43" fmla="*/ 3 h 774"/>
                  <a:gd name="T44" fmla="*/ 3 w 803"/>
                  <a:gd name="T45" fmla="*/ 3 h 774"/>
                  <a:gd name="T46" fmla="*/ 3 w 803"/>
                  <a:gd name="T47" fmla="*/ 3 h 774"/>
                  <a:gd name="T48" fmla="*/ 2 w 803"/>
                  <a:gd name="T49" fmla="*/ 3 h 774"/>
                  <a:gd name="T50" fmla="*/ 2 w 803"/>
                  <a:gd name="T51" fmla="*/ 3 h 774"/>
                  <a:gd name="T52" fmla="*/ 1 w 803"/>
                  <a:gd name="T53" fmla="*/ 3 h 774"/>
                  <a:gd name="T54" fmla="*/ 1 w 803"/>
                  <a:gd name="T55" fmla="*/ 3 h 774"/>
                  <a:gd name="T56" fmla="*/ 1 w 803"/>
                  <a:gd name="T57" fmla="*/ 3 h 774"/>
                  <a:gd name="T58" fmla="*/ 1 w 803"/>
                  <a:gd name="T59" fmla="*/ 3 h 774"/>
                  <a:gd name="T60" fmla="*/ 1 w 803"/>
                  <a:gd name="T61" fmla="*/ 3 h 774"/>
                  <a:gd name="T62" fmla="*/ 0 w 803"/>
                  <a:gd name="T63" fmla="*/ 0 h 77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803"/>
                  <a:gd name="T97" fmla="*/ 0 h 774"/>
                  <a:gd name="T98" fmla="*/ 803 w 803"/>
                  <a:gd name="T99" fmla="*/ 774 h 774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803" h="774">
                    <a:moveTo>
                      <a:pt x="0" y="0"/>
                    </a:moveTo>
                    <a:lnTo>
                      <a:pt x="12" y="32"/>
                    </a:lnTo>
                    <a:lnTo>
                      <a:pt x="44" y="115"/>
                    </a:lnTo>
                    <a:lnTo>
                      <a:pt x="71" y="168"/>
                    </a:lnTo>
                    <a:lnTo>
                      <a:pt x="103" y="230"/>
                    </a:lnTo>
                    <a:lnTo>
                      <a:pt x="141" y="294"/>
                    </a:lnTo>
                    <a:lnTo>
                      <a:pt x="188" y="362"/>
                    </a:lnTo>
                    <a:lnTo>
                      <a:pt x="238" y="430"/>
                    </a:lnTo>
                    <a:lnTo>
                      <a:pt x="268" y="465"/>
                    </a:lnTo>
                    <a:lnTo>
                      <a:pt x="297" y="498"/>
                    </a:lnTo>
                    <a:lnTo>
                      <a:pt x="330" y="527"/>
                    </a:lnTo>
                    <a:lnTo>
                      <a:pt x="365" y="556"/>
                    </a:lnTo>
                    <a:lnTo>
                      <a:pt x="399" y="586"/>
                    </a:lnTo>
                    <a:lnTo>
                      <a:pt x="435" y="612"/>
                    </a:lnTo>
                    <a:lnTo>
                      <a:pt x="476" y="636"/>
                    </a:lnTo>
                    <a:lnTo>
                      <a:pt x="518" y="660"/>
                    </a:lnTo>
                    <a:lnTo>
                      <a:pt x="559" y="677"/>
                    </a:lnTo>
                    <a:lnTo>
                      <a:pt x="603" y="695"/>
                    </a:lnTo>
                    <a:lnTo>
                      <a:pt x="650" y="706"/>
                    </a:lnTo>
                    <a:lnTo>
                      <a:pt x="700" y="715"/>
                    </a:lnTo>
                    <a:lnTo>
                      <a:pt x="751" y="724"/>
                    </a:lnTo>
                    <a:lnTo>
                      <a:pt x="803" y="724"/>
                    </a:lnTo>
                    <a:lnTo>
                      <a:pt x="726" y="736"/>
                    </a:lnTo>
                    <a:lnTo>
                      <a:pt x="647" y="748"/>
                    </a:lnTo>
                    <a:lnTo>
                      <a:pt x="547" y="760"/>
                    </a:lnTo>
                    <a:lnTo>
                      <a:pt x="441" y="768"/>
                    </a:lnTo>
                    <a:lnTo>
                      <a:pt x="333" y="774"/>
                    </a:lnTo>
                    <a:lnTo>
                      <a:pt x="279" y="774"/>
                    </a:lnTo>
                    <a:lnTo>
                      <a:pt x="229" y="774"/>
                    </a:lnTo>
                    <a:lnTo>
                      <a:pt x="185" y="768"/>
                    </a:lnTo>
                    <a:lnTo>
                      <a:pt x="143" y="7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2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37" name="任意多边形 81030">
                <a:extLst>
                  <a:ext uri="{FF2B5EF4-FFF2-40B4-BE49-F238E27FC236}">
                    <a16:creationId xmlns:a16="http://schemas.microsoft.com/office/drawing/2014/main" xmlns="" id="{635E4E5C-8046-4A59-99FC-4E3720FE39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5" y="2794"/>
                <a:ext cx="49" cy="33"/>
              </a:xfrm>
              <a:custGeom>
                <a:avLst/>
                <a:gdLst>
                  <a:gd name="T0" fmla="*/ 3 w 733"/>
                  <a:gd name="T1" fmla="*/ 0 h 488"/>
                  <a:gd name="T2" fmla="*/ 3 w 733"/>
                  <a:gd name="T3" fmla="*/ 0 h 488"/>
                  <a:gd name="T4" fmla="*/ 3 w 733"/>
                  <a:gd name="T5" fmla="*/ 0 h 488"/>
                  <a:gd name="T6" fmla="*/ 3 w 733"/>
                  <a:gd name="T7" fmla="*/ 0 h 488"/>
                  <a:gd name="T8" fmla="*/ 3 w 733"/>
                  <a:gd name="T9" fmla="*/ 0 h 488"/>
                  <a:gd name="T10" fmla="*/ 3 w 733"/>
                  <a:gd name="T11" fmla="*/ 0 h 488"/>
                  <a:gd name="T12" fmla="*/ 3 w 733"/>
                  <a:gd name="T13" fmla="*/ 0 h 488"/>
                  <a:gd name="T14" fmla="*/ 3 w 733"/>
                  <a:gd name="T15" fmla="*/ 1 h 488"/>
                  <a:gd name="T16" fmla="*/ 3 w 733"/>
                  <a:gd name="T17" fmla="*/ 1 h 488"/>
                  <a:gd name="T18" fmla="*/ 3 w 733"/>
                  <a:gd name="T19" fmla="*/ 1 h 488"/>
                  <a:gd name="T20" fmla="*/ 3 w 733"/>
                  <a:gd name="T21" fmla="*/ 1 h 488"/>
                  <a:gd name="T22" fmla="*/ 3 w 733"/>
                  <a:gd name="T23" fmla="*/ 2 h 488"/>
                  <a:gd name="T24" fmla="*/ 3 w 733"/>
                  <a:gd name="T25" fmla="*/ 2 h 488"/>
                  <a:gd name="T26" fmla="*/ 3 w 733"/>
                  <a:gd name="T27" fmla="*/ 2 h 488"/>
                  <a:gd name="T28" fmla="*/ 3 w 733"/>
                  <a:gd name="T29" fmla="*/ 2 h 488"/>
                  <a:gd name="T30" fmla="*/ 3 w 733"/>
                  <a:gd name="T31" fmla="*/ 2 h 488"/>
                  <a:gd name="T32" fmla="*/ 3 w 733"/>
                  <a:gd name="T33" fmla="*/ 2 h 488"/>
                  <a:gd name="T34" fmla="*/ 3 w 733"/>
                  <a:gd name="T35" fmla="*/ 2 h 488"/>
                  <a:gd name="T36" fmla="*/ 3 w 733"/>
                  <a:gd name="T37" fmla="*/ 2 h 488"/>
                  <a:gd name="T38" fmla="*/ 3 w 733"/>
                  <a:gd name="T39" fmla="*/ 2 h 488"/>
                  <a:gd name="T40" fmla="*/ 2 w 733"/>
                  <a:gd name="T41" fmla="*/ 2 h 488"/>
                  <a:gd name="T42" fmla="*/ 2 w 733"/>
                  <a:gd name="T43" fmla="*/ 2 h 488"/>
                  <a:gd name="T44" fmla="*/ 2 w 733"/>
                  <a:gd name="T45" fmla="*/ 2 h 488"/>
                  <a:gd name="T46" fmla="*/ 2 w 733"/>
                  <a:gd name="T47" fmla="*/ 2 h 488"/>
                  <a:gd name="T48" fmla="*/ 1 w 733"/>
                  <a:gd name="T49" fmla="*/ 2 h 488"/>
                  <a:gd name="T50" fmla="*/ 1 w 733"/>
                  <a:gd name="T51" fmla="*/ 2 h 488"/>
                  <a:gd name="T52" fmla="*/ 0 w 733"/>
                  <a:gd name="T53" fmla="*/ 2 h 488"/>
                  <a:gd name="T54" fmla="*/ 0 w 733"/>
                  <a:gd name="T55" fmla="*/ 2 h 488"/>
                  <a:gd name="T56" fmla="*/ 0 w 733"/>
                  <a:gd name="T57" fmla="*/ 2 h 488"/>
                  <a:gd name="T58" fmla="*/ 0 w 733"/>
                  <a:gd name="T59" fmla="*/ 2 h 488"/>
                  <a:gd name="T60" fmla="*/ 0 w 733"/>
                  <a:gd name="T61" fmla="*/ 2 h 488"/>
                  <a:gd name="T62" fmla="*/ 0 w 733"/>
                  <a:gd name="T63" fmla="*/ 2 h 488"/>
                  <a:gd name="T64" fmla="*/ 0 w 733"/>
                  <a:gd name="T65" fmla="*/ 2 h 488"/>
                  <a:gd name="T66" fmla="*/ 0 w 733"/>
                  <a:gd name="T67" fmla="*/ 1 h 488"/>
                  <a:gd name="T68" fmla="*/ 0 w 733"/>
                  <a:gd name="T69" fmla="*/ 1 h 488"/>
                  <a:gd name="T70" fmla="*/ 0 w 733"/>
                  <a:gd name="T71" fmla="*/ 1 h 488"/>
                  <a:gd name="T72" fmla="*/ 0 w 733"/>
                  <a:gd name="T73" fmla="*/ 1 h 488"/>
                  <a:gd name="T74" fmla="*/ 0 w 733"/>
                  <a:gd name="T75" fmla="*/ 1 h 488"/>
                  <a:gd name="T76" fmla="*/ 0 w 733"/>
                  <a:gd name="T77" fmla="*/ 0 h 488"/>
                  <a:gd name="T78" fmla="*/ 0 w 733"/>
                  <a:gd name="T79" fmla="*/ 0 h 488"/>
                  <a:gd name="T80" fmla="*/ 0 w 733"/>
                  <a:gd name="T81" fmla="*/ 0 h 488"/>
                  <a:gd name="T82" fmla="*/ 1 w 733"/>
                  <a:gd name="T83" fmla="*/ 0 h 488"/>
                  <a:gd name="T84" fmla="*/ 1 w 733"/>
                  <a:gd name="T85" fmla="*/ 0 h 488"/>
                  <a:gd name="T86" fmla="*/ 1 w 733"/>
                  <a:gd name="T87" fmla="*/ 0 h 488"/>
                  <a:gd name="T88" fmla="*/ 2 w 733"/>
                  <a:gd name="T89" fmla="*/ 0 h 488"/>
                  <a:gd name="T90" fmla="*/ 2 w 733"/>
                  <a:gd name="T91" fmla="*/ 0 h 488"/>
                  <a:gd name="T92" fmla="*/ 3 w 733"/>
                  <a:gd name="T93" fmla="*/ 0 h 488"/>
                  <a:gd name="T94" fmla="*/ 3 w 733"/>
                  <a:gd name="T95" fmla="*/ 0 h 488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733"/>
                  <a:gd name="T145" fmla="*/ 0 h 488"/>
                  <a:gd name="T146" fmla="*/ 733 w 733"/>
                  <a:gd name="T147" fmla="*/ 488 h 488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733" h="488">
                    <a:moveTo>
                      <a:pt x="660" y="2"/>
                    </a:moveTo>
                    <a:lnTo>
                      <a:pt x="671" y="0"/>
                    </a:lnTo>
                    <a:lnTo>
                      <a:pt x="680" y="2"/>
                    </a:lnTo>
                    <a:lnTo>
                      <a:pt x="692" y="8"/>
                    </a:lnTo>
                    <a:lnTo>
                      <a:pt x="703" y="20"/>
                    </a:lnTo>
                    <a:lnTo>
                      <a:pt x="715" y="41"/>
                    </a:lnTo>
                    <a:lnTo>
                      <a:pt x="724" y="73"/>
                    </a:lnTo>
                    <a:lnTo>
                      <a:pt x="727" y="118"/>
                    </a:lnTo>
                    <a:lnTo>
                      <a:pt x="733" y="221"/>
                    </a:lnTo>
                    <a:lnTo>
                      <a:pt x="733" y="267"/>
                    </a:lnTo>
                    <a:lnTo>
                      <a:pt x="733" y="309"/>
                    </a:lnTo>
                    <a:lnTo>
                      <a:pt x="730" y="350"/>
                    </a:lnTo>
                    <a:lnTo>
                      <a:pt x="721" y="386"/>
                    </a:lnTo>
                    <a:lnTo>
                      <a:pt x="706" y="418"/>
                    </a:lnTo>
                    <a:lnTo>
                      <a:pt x="697" y="432"/>
                    </a:lnTo>
                    <a:lnTo>
                      <a:pt x="686" y="444"/>
                    </a:lnTo>
                    <a:lnTo>
                      <a:pt x="680" y="450"/>
                    </a:lnTo>
                    <a:lnTo>
                      <a:pt x="671" y="455"/>
                    </a:lnTo>
                    <a:lnTo>
                      <a:pt x="642" y="468"/>
                    </a:lnTo>
                    <a:lnTo>
                      <a:pt x="603" y="474"/>
                    </a:lnTo>
                    <a:lnTo>
                      <a:pt x="560" y="480"/>
                    </a:lnTo>
                    <a:lnTo>
                      <a:pt x="509" y="486"/>
                    </a:lnTo>
                    <a:lnTo>
                      <a:pt x="453" y="488"/>
                    </a:lnTo>
                    <a:lnTo>
                      <a:pt x="339" y="488"/>
                    </a:lnTo>
                    <a:lnTo>
                      <a:pt x="224" y="486"/>
                    </a:lnTo>
                    <a:lnTo>
                      <a:pt x="120" y="480"/>
                    </a:lnTo>
                    <a:lnTo>
                      <a:pt x="47" y="474"/>
                    </a:lnTo>
                    <a:lnTo>
                      <a:pt x="26" y="471"/>
                    </a:lnTo>
                    <a:lnTo>
                      <a:pt x="15" y="465"/>
                    </a:lnTo>
                    <a:lnTo>
                      <a:pt x="9" y="458"/>
                    </a:lnTo>
                    <a:lnTo>
                      <a:pt x="6" y="450"/>
                    </a:lnTo>
                    <a:lnTo>
                      <a:pt x="0" y="418"/>
                    </a:lnTo>
                    <a:lnTo>
                      <a:pt x="0" y="373"/>
                    </a:lnTo>
                    <a:lnTo>
                      <a:pt x="0" y="324"/>
                    </a:lnTo>
                    <a:lnTo>
                      <a:pt x="6" y="221"/>
                    </a:lnTo>
                    <a:lnTo>
                      <a:pt x="15" y="132"/>
                    </a:lnTo>
                    <a:lnTo>
                      <a:pt x="18" y="124"/>
                    </a:lnTo>
                    <a:lnTo>
                      <a:pt x="23" y="118"/>
                    </a:lnTo>
                    <a:lnTo>
                      <a:pt x="32" y="108"/>
                    </a:lnTo>
                    <a:lnTo>
                      <a:pt x="44" y="102"/>
                    </a:lnTo>
                    <a:lnTo>
                      <a:pt x="80" y="88"/>
                    </a:lnTo>
                    <a:lnTo>
                      <a:pt x="120" y="76"/>
                    </a:lnTo>
                    <a:lnTo>
                      <a:pt x="171" y="65"/>
                    </a:lnTo>
                    <a:lnTo>
                      <a:pt x="224" y="53"/>
                    </a:lnTo>
                    <a:lnTo>
                      <a:pt x="341" y="35"/>
                    </a:lnTo>
                    <a:lnTo>
                      <a:pt x="459" y="20"/>
                    </a:lnTo>
                    <a:lnTo>
                      <a:pt x="563" y="11"/>
                    </a:lnTo>
                    <a:lnTo>
                      <a:pt x="660" y="2"/>
                    </a:lnTo>
                    <a:close/>
                  </a:path>
                </a:pathLst>
              </a:custGeom>
              <a:solidFill>
                <a:srgbClr val="2B22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38" name="任意多边形 81031">
                <a:extLst>
                  <a:ext uri="{FF2B5EF4-FFF2-40B4-BE49-F238E27FC236}">
                    <a16:creationId xmlns:a16="http://schemas.microsoft.com/office/drawing/2014/main" xmlns="" id="{9F087B47-2C9D-4852-9BE4-FD91CCEF42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2" y="2793"/>
                <a:ext cx="49" cy="30"/>
              </a:xfrm>
              <a:custGeom>
                <a:avLst/>
                <a:gdLst>
                  <a:gd name="T0" fmla="*/ 0 w 728"/>
                  <a:gd name="T1" fmla="*/ 0 h 453"/>
                  <a:gd name="T2" fmla="*/ 0 w 728"/>
                  <a:gd name="T3" fmla="*/ 0 h 453"/>
                  <a:gd name="T4" fmla="*/ 1 w 728"/>
                  <a:gd name="T5" fmla="*/ 0 h 453"/>
                  <a:gd name="T6" fmla="*/ 1 w 728"/>
                  <a:gd name="T7" fmla="*/ 0 h 453"/>
                  <a:gd name="T8" fmla="*/ 2 w 728"/>
                  <a:gd name="T9" fmla="*/ 0 h 453"/>
                  <a:gd name="T10" fmla="*/ 2 w 728"/>
                  <a:gd name="T11" fmla="*/ 0 h 453"/>
                  <a:gd name="T12" fmla="*/ 2 w 728"/>
                  <a:gd name="T13" fmla="*/ 0 h 453"/>
                  <a:gd name="T14" fmla="*/ 3 w 728"/>
                  <a:gd name="T15" fmla="*/ 0 h 453"/>
                  <a:gd name="T16" fmla="*/ 3 w 728"/>
                  <a:gd name="T17" fmla="*/ 0 h 453"/>
                  <a:gd name="T18" fmla="*/ 3 w 728"/>
                  <a:gd name="T19" fmla="*/ 0 h 453"/>
                  <a:gd name="T20" fmla="*/ 3 w 728"/>
                  <a:gd name="T21" fmla="*/ 0 h 453"/>
                  <a:gd name="T22" fmla="*/ 3 w 728"/>
                  <a:gd name="T23" fmla="*/ 1 h 453"/>
                  <a:gd name="T24" fmla="*/ 3 w 728"/>
                  <a:gd name="T25" fmla="*/ 1 h 453"/>
                  <a:gd name="T26" fmla="*/ 3 w 728"/>
                  <a:gd name="T27" fmla="*/ 1 h 453"/>
                  <a:gd name="T28" fmla="*/ 3 w 728"/>
                  <a:gd name="T29" fmla="*/ 1 h 453"/>
                  <a:gd name="T30" fmla="*/ 3 w 728"/>
                  <a:gd name="T31" fmla="*/ 1 h 453"/>
                  <a:gd name="T32" fmla="*/ 3 w 728"/>
                  <a:gd name="T33" fmla="*/ 2 h 453"/>
                  <a:gd name="T34" fmla="*/ 3 w 728"/>
                  <a:gd name="T35" fmla="*/ 2 h 453"/>
                  <a:gd name="T36" fmla="*/ 3 w 728"/>
                  <a:gd name="T37" fmla="*/ 2 h 453"/>
                  <a:gd name="T38" fmla="*/ 3 w 728"/>
                  <a:gd name="T39" fmla="*/ 2 h 453"/>
                  <a:gd name="T40" fmla="*/ 3 w 728"/>
                  <a:gd name="T41" fmla="*/ 2 h 453"/>
                  <a:gd name="T42" fmla="*/ 3 w 728"/>
                  <a:gd name="T43" fmla="*/ 2 h 453"/>
                  <a:gd name="T44" fmla="*/ 3 w 728"/>
                  <a:gd name="T45" fmla="*/ 2 h 453"/>
                  <a:gd name="T46" fmla="*/ 3 w 728"/>
                  <a:gd name="T47" fmla="*/ 2 h 453"/>
                  <a:gd name="T48" fmla="*/ 2 w 728"/>
                  <a:gd name="T49" fmla="*/ 2 h 453"/>
                  <a:gd name="T50" fmla="*/ 2 w 728"/>
                  <a:gd name="T51" fmla="*/ 2 h 453"/>
                  <a:gd name="T52" fmla="*/ 1 w 728"/>
                  <a:gd name="T53" fmla="*/ 2 h 453"/>
                  <a:gd name="T54" fmla="*/ 1 w 728"/>
                  <a:gd name="T55" fmla="*/ 2 h 453"/>
                  <a:gd name="T56" fmla="*/ 0 w 728"/>
                  <a:gd name="T57" fmla="*/ 2 h 453"/>
                  <a:gd name="T58" fmla="*/ 0 w 728"/>
                  <a:gd name="T59" fmla="*/ 2 h 453"/>
                  <a:gd name="T60" fmla="*/ 0 w 728"/>
                  <a:gd name="T61" fmla="*/ 2 h 453"/>
                  <a:gd name="T62" fmla="*/ 0 w 728"/>
                  <a:gd name="T63" fmla="*/ 2 h 453"/>
                  <a:gd name="T64" fmla="*/ 0 w 728"/>
                  <a:gd name="T65" fmla="*/ 2 h 453"/>
                  <a:gd name="T66" fmla="*/ 0 w 728"/>
                  <a:gd name="T67" fmla="*/ 2 h 453"/>
                  <a:gd name="T68" fmla="*/ 0 w 728"/>
                  <a:gd name="T69" fmla="*/ 2 h 453"/>
                  <a:gd name="T70" fmla="*/ 0 w 728"/>
                  <a:gd name="T71" fmla="*/ 2 h 453"/>
                  <a:gd name="T72" fmla="*/ 0 w 728"/>
                  <a:gd name="T73" fmla="*/ 1 h 453"/>
                  <a:gd name="T74" fmla="*/ 0 w 728"/>
                  <a:gd name="T75" fmla="*/ 1 h 453"/>
                  <a:gd name="T76" fmla="*/ 0 w 728"/>
                  <a:gd name="T77" fmla="*/ 1 h 453"/>
                  <a:gd name="T78" fmla="*/ 0 w 728"/>
                  <a:gd name="T79" fmla="*/ 1 h 453"/>
                  <a:gd name="T80" fmla="*/ 0 w 728"/>
                  <a:gd name="T81" fmla="*/ 0 h 453"/>
                  <a:gd name="T82" fmla="*/ 0 w 728"/>
                  <a:gd name="T83" fmla="*/ 0 h 45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28"/>
                  <a:gd name="T127" fmla="*/ 0 h 453"/>
                  <a:gd name="T128" fmla="*/ 728 w 728"/>
                  <a:gd name="T129" fmla="*/ 453 h 45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28" h="453">
                    <a:moveTo>
                      <a:pt x="33" y="15"/>
                    </a:moveTo>
                    <a:lnTo>
                      <a:pt x="107" y="21"/>
                    </a:lnTo>
                    <a:lnTo>
                      <a:pt x="184" y="23"/>
                    </a:lnTo>
                    <a:lnTo>
                      <a:pt x="281" y="29"/>
                    </a:lnTo>
                    <a:lnTo>
                      <a:pt x="389" y="29"/>
                    </a:lnTo>
                    <a:lnTo>
                      <a:pt x="504" y="26"/>
                    </a:lnTo>
                    <a:lnTo>
                      <a:pt x="557" y="23"/>
                    </a:lnTo>
                    <a:lnTo>
                      <a:pt x="613" y="18"/>
                    </a:lnTo>
                    <a:lnTo>
                      <a:pt x="663" y="12"/>
                    </a:lnTo>
                    <a:lnTo>
                      <a:pt x="710" y="0"/>
                    </a:lnTo>
                    <a:lnTo>
                      <a:pt x="716" y="59"/>
                    </a:lnTo>
                    <a:lnTo>
                      <a:pt x="722" y="118"/>
                    </a:lnTo>
                    <a:lnTo>
                      <a:pt x="728" y="188"/>
                    </a:lnTo>
                    <a:lnTo>
                      <a:pt x="728" y="259"/>
                    </a:lnTo>
                    <a:lnTo>
                      <a:pt x="728" y="291"/>
                    </a:lnTo>
                    <a:lnTo>
                      <a:pt x="725" y="324"/>
                    </a:lnTo>
                    <a:lnTo>
                      <a:pt x="719" y="353"/>
                    </a:lnTo>
                    <a:lnTo>
                      <a:pt x="710" y="374"/>
                    </a:lnTo>
                    <a:lnTo>
                      <a:pt x="702" y="391"/>
                    </a:lnTo>
                    <a:lnTo>
                      <a:pt x="696" y="401"/>
                    </a:lnTo>
                    <a:lnTo>
                      <a:pt x="690" y="404"/>
                    </a:lnTo>
                    <a:lnTo>
                      <a:pt x="672" y="412"/>
                    </a:lnTo>
                    <a:lnTo>
                      <a:pt x="642" y="418"/>
                    </a:lnTo>
                    <a:lnTo>
                      <a:pt x="563" y="433"/>
                    </a:lnTo>
                    <a:lnTo>
                      <a:pt x="460" y="441"/>
                    </a:lnTo>
                    <a:lnTo>
                      <a:pt x="349" y="450"/>
                    </a:lnTo>
                    <a:lnTo>
                      <a:pt x="236" y="453"/>
                    </a:lnTo>
                    <a:lnTo>
                      <a:pt x="136" y="450"/>
                    </a:lnTo>
                    <a:lnTo>
                      <a:pt x="94" y="447"/>
                    </a:lnTo>
                    <a:lnTo>
                      <a:pt x="62" y="441"/>
                    </a:lnTo>
                    <a:lnTo>
                      <a:pt x="36" y="433"/>
                    </a:lnTo>
                    <a:lnTo>
                      <a:pt x="28" y="427"/>
                    </a:lnTo>
                    <a:lnTo>
                      <a:pt x="22" y="424"/>
                    </a:lnTo>
                    <a:lnTo>
                      <a:pt x="13" y="410"/>
                    </a:lnTo>
                    <a:lnTo>
                      <a:pt x="6" y="388"/>
                    </a:lnTo>
                    <a:lnTo>
                      <a:pt x="3" y="365"/>
                    </a:lnTo>
                    <a:lnTo>
                      <a:pt x="0" y="336"/>
                    </a:lnTo>
                    <a:lnTo>
                      <a:pt x="3" y="268"/>
                    </a:lnTo>
                    <a:lnTo>
                      <a:pt x="6" y="197"/>
                    </a:lnTo>
                    <a:lnTo>
                      <a:pt x="16" y="126"/>
                    </a:lnTo>
                    <a:lnTo>
                      <a:pt x="25" y="71"/>
                    </a:lnTo>
                    <a:lnTo>
                      <a:pt x="33" y="15"/>
                    </a:lnTo>
                    <a:close/>
                  </a:path>
                </a:pathLst>
              </a:custGeom>
              <a:solidFill>
                <a:srgbClr val="2E2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39" name="任意多边形 81032">
                <a:extLst>
                  <a:ext uri="{FF2B5EF4-FFF2-40B4-BE49-F238E27FC236}">
                    <a16:creationId xmlns:a16="http://schemas.microsoft.com/office/drawing/2014/main" xmlns="" id="{1B79610A-8BAC-46D0-8586-BEDF874C4E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8" y="2792"/>
                <a:ext cx="49" cy="32"/>
              </a:xfrm>
              <a:custGeom>
                <a:avLst/>
                <a:gdLst>
                  <a:gd name="T0" fmla="*/ 0 w 736"/>
                  <a:gd name="T1" fmla="*/ 0 h 485"/>
                  <a:gd name="T2" fmla="*/ 0 w 736"/>
                  <a:gd name="T3" fmla="*/ 0 h 485"/>
                  <a:gd name="T4" fmla="*/ 0 w 736"/>
                  <a:gd name="T5" fmla="*/ 0 h 485"/>
                  <a:gd name="T6" fmla="*/ 0 w 736"/>
                  <a:gd name="T7" fmla="*/ 0 h 485"/>
                  <a:gd name="T8" fmla="*/ 0 w 736"/>
                  <a:gd name="T9" fmla="*/ 0 h 485"/>
                  <a:gd name="T10" fmla="*/ 0 w 736"/>
                  <a:gd name="T11" fmla="*/ 0 h 485"/>
                  <a:gd name="T12" fmla="*/ 0 w 736"/>
                  <a:gd name="T13" fmla="*/ 0 h 485"/>
                  <a:gd name="T14" fmla="*/ 0 w 736"/>
                  <a:gd name="T15" fmla="*/ 1 h 485"/>
                  <a:gd name="T16" fmla="*/ 0 w 736"/>
                  <a:gd name="T17" fmla="*/ 1 h 485"/>
                  <a:gd name="T18" fmla="*/ 0 w 736"/>
                  <a:gd name="T19" fmla="*/ 1 h 485"/>
                  <a:gd name="T20" fmla="*/ 0 w 736"/>
                  <a:gd name="T21" fmla="*/ 1 h 485"/>
                  <a:gd name="T22" fmla="*/ 0 w 736"/>
                  <a:gd name="T23" fmla="*/ 2 h 485"/>
                  <a:gd name="T24" fmla="*/ 0 w 736"/>
                  <a:gd name="T25" fmla="*/ 2 h 485"/>
                  <a:gd name="T26" fmla="*/ 0 w 736"/>
                  <a:gd name="T27" fmla="*/ 2 h 485"/>
                  <a:gd name="T28" fmla="*/ 0 w 736"/>
                  <a:gd name="T29" fmla="*/ 2 h 485"/>
                  <a:gd name="T30" fmla="*/ 0 w 736"/>
                  <a:gd name="T31" fmla="*/ 2 h 485"/>
                  <a:gd name="T32" fmla="*/ 0 w 736"/>
                  <a:gd name="T33" fmla="*/ 2 h 485"/>
                  <a:gd name="T34" fmla="*/ 0 w 736"/>
                  <a:gd name="T35" fmla="*/ 2 h 485"/>
                  <a:gd name="T36" fmla="*/ 0 w 736"/>
                  <a:gd name="T37" fmla="*/ 2 h 485"/>
                  <a:gd name="T38" fmla="*/ 1 w 736"/>
                  <a:gd name="T39" fmla="*/ 2 h 485"/>
                  <a:gd name="T40" fmla="*/ 1 w 736"/>
                  <a:gd name="T41" fmla="*/ 2 h 485"/>
                  <a:gd name="T42" fmla="*/ 1 w 736"/>
                  <a:gd name="T43" fmla="*/ 2 h 485"/>
                  <a:gd name="T44" fmla="*/ 1 w 736"/>
                  <a:gd name="T45" fmla="*/ 2 h 485"/>
                  <a:gd name="T46" fmla="*/ 2 w 736"/>
                  <a:gd name="T47" fmla="*/ 2 h 485"/>
                  <a:gd name="T48" fmla="*/ 2 w 736"/>
                  <a:gd name="T49" fmla="*/ 2 h 485"/>
                  <a:gd name="T50" fmla="*/ 3 w 736"/>
                  <a:gd name="T51" fmla="*/ 2 h 485"/>
                  <a:gd name="T52" fmla="*/ 3 w 736"/>
                  <a:gd name="T53" fmla="*/ 2 h 485"/>
                  <a:gd name="T54" fmla="*/ 3 w 736"/>
                  <a:gd name="T55" fmla="*/ 2 h 485"/>
                  <a:gd name="T56" fmla="*/ 3 w 736"/>
                  <a:gd name="T57" fmla="*/ 2 h 485"/>
                  <a:gd name="T58" fmla="*/ 3 w 736"/>
                  <a:gd name="T59" fmla="*/ 2 h 485"/>
                  <a:gd name="T60" fmla="*/ 3 w 736"/>
                  <a:gd name="T61" fmla="*/ 2 h 485"/>
                  <a:gd name="T62" fmla="*/ 3 w 736"/>
                  <a:gd name="T63" fmla="*/ 2 h 485"/>
                  <a:gd name="T64" fmla="*/ 3 w 736"/>
                  <a:gd name="T65" fmla="*/ 2 h 485"/>
                  <a:gd name="T66" fmla="*/ 3 w 736"/>
                  <a:gd name="T67" fmla="*/ 1 h 485"/>
                  <a:gd name="T68" fmla="*/ 3 w 736"/>
                  <a:gd name="T69" fmla="*/ 1 h 485"/>
                  <a:gd name="T70" fmla="*/ 3 w 736"/>
                  <a:gd name="T71" fmla="*/ 1 h 485"/>
                  <a:gd name="T72" fmla="*/ 3 w 736"/>
                  <a:gd name="T73" fmla="*/ 1 h 485"/>
                  <a:gd name="T74" fmla="*/ 3 w 736"/>
                  <a:gd name="T75" fmla="*/ 1 h 485"/>
                  <a:gd name="T76" fmla="*/ 3 w 736"/>
                  <a:gd name="T77" fmla="*/ 0 h 485"/>
                  <a:gd name="T78" fmla="*/ 3 w 736"/>
                  <a:gd name="T79" fmla="*/ 0 h 485"/>
                  <a:gd name="T80" fmla="*/ 3 w 736"/>
                  <a:gd name="T81" fmla="*/ 0 h 485"/>
                  <a:gd name="T82" fmla="*/ 3 w 736"/>
                  <a:gd name="T83" fmla="*/ 0 h 485"/>
                  <a:gd name="T84" fmla="*/ 3 w 736"/>
                  <a:gd name="T85" fmla="*/ 0 h 485"/>
                  <a:gd name="T86" fmla="*/ 2 w 736"/>
                  <a:gd name="T87" fmla="*/ 0 h 485"/>
                  <a:gd name="T88" fmla="*/ 2 w 736"/>
                  <a:gd name="T89" fmla="*/ 0 h 485"/>
                  <a:gd name="T90" fmla="*/ 1 w 736"/>
                  <a:gd name="T91" fmla="*/ 0 h 485"/>
                  <a:gd name="T92" fmla="*/ 1 w 736"/>
                  <a:gd name="T93" fmla="*/ 0 h 485"/>
                  <a:gd name="T94" fmla="*/ 0 w 736"/>
                  <a:gd name="T95" fmla="*/ 0 h 485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736"/>
                  <a:gd name="T145" fmla="*/ 0 h 485"/>
                  <a:gd name="T146" fmla="*/ 736 w 736"/>
                  <a:gd name="T147" fmla="*/ 485 h 485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736" h="485">
                    <a:moveTo>
                      <a:pt x="74" y="0"/>
                    </a:moveTo>
                    <a:lnTo>
                      <a:pt x="65" y="0"/>
                    </a:lnTo>
                    <a:lnTo>
                      <a:pt x="53" y="0"/>
                    </a:lnTo>
                    <a:lnTo>
                      <a:pt x="45" y="5"/>
                    </a:lnTo>
                    <a:lnTo>
                      <a:pt x="30" y="17"/>
                    </a:lnTo>
                    <a:lnTo>
                      <a:pt x="21" y="37"/>
                    </a:lnTo>
                    <a:lnTo>
                      <a:pt x="12" y="70"/>
                    </a:lnTo>
                    <a:lnTo>
                      <a:pt x="6" y="117"/>
                    </a:lnTo>
                    <a:lnTo>
                      <a:pt x="0" y="217"/>
                    </a:lnTo>
                    <a:lnTo>
                      <a:pt x="0" y="264"/>
                    </a:lnTo>
                    <a:lnTo>
                      <a:pt x="0" y="308"/>
                    </a:lnTo>
                    <a:lnTo>
                      <a:pt x="6" y="347"/>
                    </a:lnTo>
                    <a:lnTo>
                      <a:pt x="15" y="382"/>
                    </a:lnTo>
                    <a:lnTo>
                      <a:pt x="27" y="415"/>
                    </a:lnTo>
                    <a:lnTo>
                      <a:pt x="36" y="429"/>
                    </a:lnTo>
                    <a:lnTo>
                      <a:pt x="48" y="444"/>
                    </a:lnTo>
                    <a:lnTo>
                      <a:pt x="53" y="450"/>
                    </a:lnTo>
                    <a:lnTo>
                      <a:pt x="65" y="455"/>
                    </a:lnTo>
                    <a:lnTo>
                      <a:pt x="91" y="464"/>
                    </a:lnTo>
                    <a:lnTo>
                      <a:pt x="130" y="470"/>
                    </a:lnTo>
                    <a:lnTo>
                      <a:pt x="174" y="476"/>
                    </a:lnTo>
                    <a:lnTo>
                      <a:pt x="224" y="482"/>
                    </a:lnTo>
                    <a:lnTo>
                      <a:pt x="280" y="485"/>
                    </a:lnTo>
                    <a:lnTo>
                      <a:pt x="398" y="485"/>
                    </a:lnTo>
                    <a:lnTo>
                      <a:pt x="512" y="485"/>
                    </a:lnTo>
                    <a:lnTo>
                      <a:pt x="613" y="479"/>
                    </a:lnTo>
                    <a:lnTo>
                      <a:pt x="686" y="470"/>
                    </a:lnTo>
                    <a:lnTo>
                      <a:pt x="710" y="467"/>
                    </a:lnTo>
                    <a:lnTo>
                      <a:pt x="722" y="464"/>
                    </a:lnTo>
                    <a:lnTo>
                      <a:pt x="724" y="458"/>
                    </a:lnTo>
                    <a:lnTo>
                      <a:pt x="730" y="447"/>
                    </a:lnTo>
                    <a:lnTo>
                      <a:pt x="733" y="415"/>
                    </a:lnTo>
                    <a:lnTo>
                      <a:pt x="736" y="373"/>
                    </a:lnTo>
                    <a:lnTo>
                      <a:pt x="736" y="324"/>
                    </a:lnTo>
                    <a:lnTo>
                      <a:pt x="730" y="217"/>
                    </a:lnTo>
                    <a:lnTo>
                      <a:pt x="722" y="129"/>
                    </a:lnTo>
                    <a:lnTo>
                      <a:pt x="719" y="123"/>
                    </a:lnTo>
                    <a:lnTo>
                      <a:pt x="710" y="114"/>
                    </a:lnTo>
                    <a:lnTo>
                      <a:pt x="701" y="105"/>
                    </a:lnTo>
                    <a:lnTo>
                      <a:pt x="689" y="100"/>
                    </a:lnTo>
                    <a:lnTo>
                      <a:pt x="657" y="85"/>
                    </a:lnTo>
                    <a:lnTo>
                      <a:pt x="613" y="73"/>
                    </a:lnTo>
                    <a:lnTo>
                      <a:pt x="565" y="62"/>
                    </a:lnTo>
                    <a:lnTo>
                      <a:pt x="509" y="49"/>
                    </a:lnTo>
                    <a:lnTo>
                      <a:pt x="392" y="32"/>
                    </a:lnTo>
                    <a:lnTo>
                      <a:pt x="274" y="17"/>
                    </a:lnTo>
                    <a:lnTo>
                      <a:pt x="174" y="8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2B22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40" name="任意多边形 81033">
                <a:extLst>
                  <a:ext uri="{FF2B5EF4-FFF2-40B4-BE49-F238E27FC236}">
                    <a16:creationId xmlns:a16="http://schemas.microsoft.com/office/drawing/2014/main" xmlns="" id="{6B3EF038-1E6E-4422-A6E0-AF41F2C919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1" y="2790"/>
                <a:ext cx="49" cy="31"/>
              </a:xfrm>
              <a:custGeom>
                <a:avLst/>
                <a:gdLst>
                  <a:gd name="T0" fmla="*/ 3 w 726"/>
                  <a:gd name="T1" fmla="*/ 0 h 453"/>
                  <a:gd name="T2" fmla="*/ 3 w 726"/>
                  <a:gd name="T3" fmla="*/ 0 h 453"/>
                  <a:gd name="T4" fmla="*/ 2 w 726"/>
                  <a:gd name="T5" fmla="*/ 0 h 453"/>
                  <a:gd name="T6" fmla="*/ 2 w 726"/>
                  <a:gd name="T7" fmla="*/ 0 h 453"/>
                  <a:gd name="T8" fmla="*/ 2 w 726"/>
                  <a:gd name="T9" fmla="*/ 0 h 453"/>
                  <a:gd name="T10" fmla="*/ 1 w 726"/>
                  <a:gd name="T11" fmla="*/ 0 h 453"/>
                  <a:gd name="T12" fmla="*/ 1 w 726"/>
                  <a:gd name="T13" fmla="*/ 0 h 453"/>
                  <a:gd name="T14" fmla="*/ 1 w 726"/>
                  <a:gd name="T15" fmla="*/ 0 h 453"/>
                  <a:gd name="T16" fmla="*/ 0 w 726"/>
                  <a:gd name="T17" fmla="*/ 0 h 453"/>
                  <a:gd name="T18" fmla="*/ 0 w 726"/>
                  <a:gd name="T19" fmla="*/ 0 h 453"/>
                  <a:gd name="T20" fmla="*/ 0 w 726"/>
                  <a:gd name="T21" fmla="*/ 0 h 453"/>
                  <a:gd name="T22" fmla="*/ 0 w 726"/>
                  <a:gd name="T23" fmla="*/ 1 h 453"/>
                  <a:gd name="T24" fmla="*/ 0 w 726"/>
                  <a:gd name="T25" fmla="*/ 1 h 453"/>
                  <a:gd name="T26" fmla="*/ 0 w 726"/>
                  <a:gd name="T27" fmla="*/ 1 h 453"/>
                  <a:gd name="T28" fmla="*/ 0 w 726"/>
                  <a:gd name="T29" fmla="*/ 1 h 453"/>
                  <a:gd name="T30" fmla="*/ 0 w 726"/>
                  <a:gd name="T31" fmla="*/ 2 h 453"/>
                  <a:gd name="T32" fmla="*/ 0 w 726"/>
                  <a:gd name="T33" fmla="*/ 2 h 453"/>
                  <a:gd name="T34" fmla="*/ 0 w 726"/>
                  <a:gd name="T35" fmla="*/ 2 h 453"/>
                  <a:gd name="T36" fmla="*/ 0 w 726"/>
                  <a:gd name="T37" fmla="*/ 2 h 453"/>
                  <a:gd name="T38" fmla="*/ 0 w 726"/>
                  <a:gd name="T39" fmla="*/ 2 h 453"/>
                  <a:gd name="T40" fmla="*/ 0 w 726"/>
                  <a:gd name="T41" fmla="*/ 2 h 453"/>
                  <a:gd name="T42" fmla="*/ 0 w 726"/>
                  <a:gd name="T43" fmla="*/ 2 h 453"/>
                  <a:gd name="T44" fmla="*/ 0 w 726"/>
                  <a:gd name="T45" fmla="*/ 2 h 453"/>
                  <a:gd name="T46" fmla="*/ 1 w 726"/>
                  <a:gd name="T47" fmla="*/ 2 h 453"/>
                  <a:gd name="T48" fmla="*/ 1 w 726"/>
                  <a:gd name="T49" fmla="*/ 2 h 453"/>
                  <a:gd name="T50" fmla="*/ 2 w 726"/>
                  <a:gd name="T51" fmla="*/ 2 h 453"/>
                  <a:gd name="T52" fmla="*/ 2 w 726"/>
                  <a:gd name="T53" fmla="*/ 2 h 453"/>
                  <a:gd name="T54" fmla="*/ 3 w 726"/>
                  <a:gd name="T55" fmla="*/ 2 h 453"/>
                  <a:gd name="T56" fmla="*/ 3 w 726"/>
                  <a:gd name="T57" fmla="*/ 2 h 453"/>
                  <a:gd name="T58" fmla="*/ 3 w 726"/>
                  <a:gd name="T59" fmla="*/ 2 h 453"/>
                  <a:gd name="T60" fmla="*/ 3 w 726"/>
                  <a:gd name="T61" fmla="*/ 2 h 453"/>
                  <a:gd name="T62" fmla="*/ 3 w 726"/>
                  <a:gd name="T63" fmla="*/ 2 h 453"/>
                  <a:gd name="T64" fmla="*/ 3 w 726"/>
                  <a:gd name="T65" fmla="*/ 2 h 453"/>
                  <a:gd name="T66" fmla="*/ 3 w 726"/>
                  <a:gd name="T67" fmla="*/ 2 h 453"/>
                  <a:gd name="T68" fmla="*/ 3 w 726"/>
                  <a:gd name="T69" fmla="*/ 2 h 453"/>
                  <a:gd name="T70" fmla="*/ 3 w 726"/>
                  <a:gd name="T71" fmla="*/ 2 h 453"/>
                  <a:gd name="T72" fmla="*/ 3 w 726"/>
                  <a:gd name="T73" fmla="*/ 2 h 453"/>
                  <a:gd name="T74" fmla="*/ 3 w 726"/>
                  <a:gd name="T75" fmla="*/ 1 h 453"/>
                  <a:gd name="T76" fmla="*/ 3 w 726"/>
                  <a:gd name="T77" fmla="*/ 1 h 453"/>
                  <a:gd name="T78" fmla="*/ 3 w 726"/>
                  <a:gd name="T79" fmla="*/ 1 h 453"/>
                  <a:gd name="T80" fmla="*/ 3 w 726"/>
                  <a:gd name="T81" fmla="*/ 0 h 453"/>
                  <a:gd name="T82" fmla="*/ 3 w 726"/>
                  <a:gd name="T83" fmla="*/ 0 h 45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26"/>
                  <a:gd name="T127" fmla="*/ 0 h 453"/>
                  <a:gd name="T128" fmla="*/ 726 w 726"/>
                  <a:gd name="T129" fmla="*/ 453 h 45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26" h="453">
                    <a:moveTo>
                      <a:pt x="694" y="15"/>
                    </a:moveTo>
                    <a:lnTo>
                      <a:pt x="623" y="21"/>
                    </a:lnTo>
                    <a:lnTo>
                      <a:pt x="544" y="27"/>
                    </a:lnTo>
                    <a:lnTo>
                      <a:pt x="447" y="29"/>
                    </a:lnTo>
                    <a:lnTo>
                      <a:pt x="338" y="32"/>
                    </a:lnTo>
                    <a:lnTo>
                      <a:pt x="226" y="29"/>
                    </a:lnTo>
                    <a:lnTo>
                      <a:pt x="170" y="24"/>
                    </a:lnTo>
                    <a:lnTo>
                      <a:pt x="117" y="18"/>
                    </a:lnTo>
                    <a:lnTo>
                      <a:pt x="67" y="12"/>
                    </a:lnTo>
                    <a:lnTo>
                      <a:pt x="20" y="0"/>
                    </a:lnTo>
                    <a:lnTo>
                      <a:pt x="11" y="59"/>
                    </a:lnTo>
                    <a:lnTo>
                      <a:pt x="5" y="118"/>
                    </a:lnTo>
                    <a:lnTo>
                      <a:pt x="2" y="189"/>
                    </a:lnTo>
                    <a:lnTo>
                      <a:pt x="0" y="258"/>
                    </a:lnTo>
                    <a:lnTo>
                      <a:pt x="2" y="294"/>
                    </a:lnTo>
                    <a:lnTo>
                      <a:pt x="5" y="323"/>
                    </a:lnTo>
                    <a:lnTo>
                      <a:pt x="11" y="353"/>
                    </a:lnTo>
                    <a:lnTo>
                      <a:pt x="17" y="377"/>
                    </a:lnTo>
                    <a:lnTo>
                      <a:pt x="26" y="394"/>
                    </a:lnTo>
                    <a:lnTo>
                      <a:pt x="32" y="400"/>
                    </a:lnTo>
                    <a:lnTo>
                      <a:pt x="37" y="403"/>
                    </a:lnTo>
                    <a:lnTo>
                      <a:pt x="59" y="412"/>
                    </a:lnTo>
                    <a:lnTo>
                      <a:pt x="85" y="417"/>
                    </a:lnTo>
                    <a:lnTo>
                      <a:pt x="167" y="432"/>
                    </a:lnTo>
                    <a:lnTo>
                      <a:pt x="267" y="445"/>
                    </a:lnTo>
                    <a:lnTo>
                      <a:pt x="379" y="450"/>
                    </a:lnTo>
                    <a:lnTo>
                      <a:pt x="491" y="453"/>
                    </a:lnTo>
                    <a:lnTo>
                      <a:pt x="591" y="450"/>
                    </a:lnTo>
                    <a:lnTo>
                      <a:pt x="632" y="448"/>
                    </a:lnTo>
                    <a:lnTo>
                      <a:pt x="668" y="442"/>
                    </a:lnTo>
                    <a:lnTo>
                      <a:pt x="691" y="432"/>
                    </a:lnTo>
                    <a:lnTo>
                      <a:pt x="700" y="429"/>
                    </a:lnTo>
                    <a:lnTo>
                      <a:pt x="708" y="423"/>
                    </a:lnTo>
                    <a:lnTo>
                      <a:pt x="714" y="409"/>
                    </a:lnTo>
                    <a:lnTo>
                      <a:pt x="720" y="388"/>
                    </a:lnTo>
                    <a:lnTo>
                      <a:pt x="726" y="365"/>
                    </a:lnTo>
                    <a:lnTo>
                      <a:pt x="726" y="335"/>
                    </a:lnTo>
                    <a:lnTo>
                      <a:pt x="726" y="268"/>
                    </a:lnTo>
                    <a:lnTo>
                      <a:pt x="720" y="197"/>
                    </a:lnTo>
                    <a:lnTo>
                      <a:pt x="711" y="129"/>
                    </a:lnTo>
                    <a:lnTo>
                      <a:pt x="703" y="70"/>
                    </a:lnTo>
                    <a:lnTo>
                      <a:pt x="694" y="15"/>
                    </a:lnTo>
                    <a:close/>
                  </a:path>
                </a:pathLst>
              </a:custGeom>
              <a:solidFill>
                <a:srgbClr val="2E2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41" name="任意多边形 81034">
                <a:extLst>
                  <a:ext uri="{FF2B5EF4-FFF2-40B4-BE49-F238E27FC236}">
                    <a16:creationId xmlns:a16="http://schemas.microsoft.com/office/drawing/2014/main" xmlns="" id="{A57EF23A-ED2B-42AB-8567-3EFB981D32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3" y="2822"/>
                <a:ext cx="10" cy="11"/>
              </a:xfrm>
              <a:custGeom>
                <a:avLst/>
                <a:gdLst>
                  <a:gd name="T0" fmla="*/ 0 w 158"/>
                  <a:gd name="T1" fmla="*/ 1 h 168"/>
                  <a:gd name="T2" fmla="*/ 0 w 158"/>
                  <a:gd name="T3" fmla="*/ 1 h 168"/>
                  <a:gd name="T4" fmla="*/ 0 w 158"/>
                  <a:gd name="T5" fmla="*/ 1 h 168"/>
                  <a:gd name="T6" fmla="*/ 0 w 158"/>
                  <a:gd name="T7" fmla="*/ 1 h 168"/>
                  <a:gd name="T8" fmla="*/ 0 w 158"/>
                  <a:gd name="T9" fmla="*/ 0 h 168"/>
                  <a:gd name="T10" fmla="*/ 0 w 158"/>
                  <a:gd name="T11" fmla="*/ 0 h 168"/>
                  <a:gd name="T12" fmla="*/ 0 w 158"/>
                  <a:gd name="T13" fmla="*/ 0 h 168"/>
                  <a:gd name="T14" fmla="*/ 0 w 158"/>
                  <a:gd name="T15" fmla="*/ 0 h 168"/>
                  <a:gd name="T16" fmla="*/ 0 w 158"/>
                  <a:gd name="T17" fmla="*/ 0 h 168"/>
                  <a:gd name="T18" fmla="*/ 0 w 158"/>
                  <a:gd name="T19" fmla="*/ 0 h 168"/>
                  <a:gd name="T20" fmla="*/ 0 w 158"/>
                  <a:gd name="T21" fmla="*/ 0 h 168"/>
                  <a:gd name="T22" fmla="*/ 0 w 158"/>
                  <a:gd name="T23" fmla="*/ 0 h 168"/>
                  <a:gd name="T24" fmla="*/ 0 w 158"/>
                  <a:gd name="T25" fmla="*/ 0 h 168"/>
                  <a:gd name="T26" fmla="*/ 0 w 158"/>
                  <a:gd name="T27" fmla="*/ 0 h 168"/>
                  <a:gd name="T28" fmla="*/ 0 w 158"/>
                  <a:gd name="T29" fmla="*/ 0 h 168"/>
                  <a:gd name="T30" fmla="*/ 0 w 158"/>
                  <a:gd name="T31" fmla="*/ 0 h 168"/>
                  <a:gd name="T32" fmla="*/ 0 w 158"/>
                  <a:gd name="T33" fmla="*/ 0 h 168"/>
                  <a:gd name="T34" fmla="*/ 1 w 158"/>
                  <a:gd name="T35" fmla="*/ 0 h 168"/>
                  <a:gd name="T36" fmla="*/ 1 w 158"/>
                  <a:gd name="T37" fmla="*/ 0 h 168"/>
                  <a:gd name="T38" fmla="*/ 1 w 158"/>
                  <a:gd name="T39" fmla="*/ 0 h 168"/>
                  <a:gd name="T40" fmla="*/ 1 w 158"/>
                  <a:gd name="T41" fmla="*/ 0 h 168"/>
                  <a:gd name="T42" fmla="*/ 1 w 158"/>
                  <a:gd name="T43" fmla="*/ 0 h 168"/>
                  <a:gd name="T44" fmla="*/ 1 w 158"/>
                  <a:gd name="T45" fmla="*/ 0 h 168"/>
                  <a:gd name="T46" fmla="*/ 1 w 158"/>
                  <a:gd name="T47" fmla="*/ 0 h 168"/>
                  <a:gd name="T48" fmla="*/ 1 w 158"/>
                  <a:gd name="T49" fmla="*/ 1 h 168"/>
                  <a:gd name="T50" fmla="*/ 1 w 158"/>
                  <a:gd name="T51" fmla="*/ 1 h 168"/>
                  <a:gd name="T52" fmla="*/ 1 w 158"/>
                  <a:gd name="T53" fmla="*/ 1 h 168"/>
                  <a:gd name="T54" fmla="*/ 1 w 158"/>
                  <a:gd name="T55" fmla="*/ 1 h 168"/>
                  <a:gd name="T56" fmla="*/ 1 w 158"/>
                  <a:gd name="T57" fmla="*/ 1 h 168"/>
                  <a:gd name="T58" fmla="*/ 0 w 158"/>
                  <a:gd name="T59" fmla="*/ 1 h 168"/>
                  <a:gd name="T60" fmla="*/ 0 w 158"/>
                  <a:gd name="T61" fmla="*/ 1 h 168"/>
                  <a:gd name="T62" fmla="*/ 0 w 158"/>
                  <a:gd name="T63" fmla="*/ 1 h 168"/>
                  <a:gd name="T64" fmla="*/ 0 w 158"/>
                  <a:gd name="T65" fmla="*/ 1 h 16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58"/>
                  <a:gd name="T100" fmla="*/ 0 h 168"/>
                  <a:gd name="T101" fmla="*/ 158 w 158"/>
                  <a:gd name="T102" fmla="*/ 168 h 168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58" h="168">
                    <a:moveTo>
                      <a:pt x="49" y="157"/>
                    </a:moveTo>
                    <a:lnTo>
                      <a:pt x="32" y="145"/>
                    </a:lnTo>
                    <a:lnTo>
                      <a:pt x="17" y="133"/>
                    </a:lnTo>
                    <a:lnTo>
                      <a:pt x="8" y="118"/>
                    </a:lnTo>
                    <a:lnTo>
                      <a:pt x="2" y="106"/>
                    </a:lnTo>
                    <a:lnTo>
                      <a:pt x="0" y="92"/>
                    </a:lnTo>
                    <a:lnTo>
                      <a:pt x="2" y="77"/>
                    </a:lnTo>
                    <a:lnTo>
                      <a:pt x="5" y="63"/>
                    </a:lnTo>
                    <a:lnTo>
                      <a:pt x="11" y="48"/>
                    </a:lnTo>
                    <a:lnTo>
                      <a:pt x="17" y="35"/>
                    </a:lnTo>
                    <a:lnTo>
                      <a:pt x="29" y="24"/>
                    </a:lnTo>
                    <a:lnTo>
                      <a:pt x="40" y="15"/>
                    </a:lnTo>
                    <a:lnTo>
                      <a:pt x="52" y="9"/>
                    </a:lnTo>
                    <a:lnTo>
                      <a:pt x="66" y="3"/>
                    </a:lnTo>
                    <a:lnTo>
                      <a:pt x="82" y="0"/>
                    </a:lnTo>
                    <a:lnTo>
                      <a:pt x="96" y="3"/>
                    </a:lnTo>
                    <a:lnTo>
                      <a:pt x="111" y="6"/>
                    </a:lnTo>
                    <a:lnTo>
                      <a:pt x="126" y="15"/>
                    </a:lnTo>
                    <a:lnTo>
                      <a:pt x="137" y="27"/>
                    </a:lnTo>
                    <a:lnTo>
                      <a:pt x="146" y="38"/>
                    </a:lnTo>
                    <a:lnTo>
                      <a:pt x="152" y="54"/>
                    </a:lnTo>
                    <a:lnTo>
                      <a:pt x="158" y="68"/>
                    </a:lnTo>
                    <a:lnTo>
                      <a:pt x="158" y="86"/>
                    </a:lnTo>
                    <a:lnTo>
                      <a:pt x="158" y="100"/>
                    </a:lnTo>
                    <a:lnTo>
                      <a:pt x="155" y="118"/>
                    </a:lnTo>
                    <a:lnTo>
                      <a:pt x="149" y="129"/>
                    </a:lnTo>
                    <a:lnTo>
                      <a:pt x="140" y="145"/>
                    </a:lnTo>
                    <a:lnTo>
                      <a:pt x="131" y="154"/>
                    </a:lnTo>
                    <a:lnTo>
                      <a:pt x="120" y="163"/>
                    </a:lnTo>
                    <a:lnTo>
                      <a:pt x="105" y="165"/>
                    </a:lnTo>
                    <a:lnTo>
                      <a:pt x="88" y="168"/>
                    </a:lnTo>
                    <a:lnTo>
                      <a:pt x="69" y="165"/>
                    </a:lnTo>
                    <a:lnTo>
                      <a:pt x="49" y="157"/>
                    </a:lnTo>
                    <a:close/>
                  </a:path>
                </a:pathLst>
              </a:custGeom>
              <a:solidFill>
                <a:srgbClr val="EDA3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42" name="任意多边形 81035">
                <a:extLst>
                  <a:ext uri="{FF2B5EF4-FFF2-40B4-BE49-F238E27FC236}">
                    <a16:creationId xmlns:a16="http://schemas.microsoft.com/office/drawing/2014/main" xmlns="" id="{0D268B72-1EFE-46C9-B08B-C3802A4F8F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4" y="2824"/>
                <a:ext cx="3" cy="7"/>
              </a:xfrm>
              <a:custGeom>
                <a:avLst/>
                <a:gdLst>
                  <a:gd name="T0" fmla="*/ 0 w 47"/>
                  <a:gd name="T1" fmla="*/ 0 h 103"/>
                  <a:gd name="T2" fmla="*/ 0 w 47"/>
                  <a:gd name="T3" fmla="*/ 0 h 103"/>
                  <a:gd name="T4" fmla="*/ 0 w 47"/>
                  <a:gd name="T5" fmla="*/ 0 h 103"/>
                  <a:gd name="T6" fmla="*/ 0 w 47"/>
                  <a:gd name="T7" fmla="*/ 0 h 103"/>
                  <a:gd name="T8" fmla="*/ 0 w 47"/>
                  <a:gd name="T9" fmla="*/ 0 h 103"/>
                  <a:gd name="T10" fmla="*/ 0 w 47"/>
                  <a:gd name="T11" fmla="*/ 0 h 103"/>
                  <a:gd name="T12" fmla="*/ 0 w 47"/>
                  <a:gd name="T13" fmla="*/ 0 h 103"/>
                  <a:gd name="T14" fmla="*/ 0 w 47"/>
                  <a:gd name="T15" fmla="*/ 0 h 103"/>
                  <a:gd name="T16" fmla="*/ 0 w 47"/>
                  <a:gd name="T17" fmla="*/ 0 h 103"/>
                  <a:gd name="T18" fmla="*/ 0 w 47"/>
                  <a:gd name="T19" fmla="*/ 0 h 103"/>
                  <a:gd name="T20" fmla="*/ 0 w 47"/>
                  <a:gd name="T21" fmla="*/ 0 h 103"/>
                  <a:gd name="T22" fmla="*/ 0 w 47"/>
                  <a:gd name="T23" fmla="*/ 0 h 103"/>
                  <a:gd name="T24" fmla="*/ 0 w 47"/>
                  <a:gd name="T25" fmla="*/ 0 h 103"/>
                  <a:gd name="T26" fmla="*/ 0 w 47"/>
                  <a:gd name="T27" fmla="*/ 0 h 103"/>
                  <a:gd name="T28" fmla="*/ 0 w 47"/>
                  <a:gd name="T29" fmla="*/ 0 h 103"/>
                  <a:gd name="T30" fmla="*/ 0 w 47"/>
                  <a:gd name="T31" fmla="*/ 0 h 103"/>
                  <a:gd name="T32" fmla="*/ 0 w 47"/>
                  <a:gd name="T33" fmla="*/ 0 h 103"/>
                  <a:gd name="T34" fmla="*/ 0 w 47"/>
                  <a:gd name="T35" fmla="*/ 0 h 103"/>
                  <a:gd name="T36" fmla="*/ 0 w 47"/>
                  <a:gd name="T37" fmla="*/ 0 h 103"/>
                  <a:gd name="T38" fmla="*/ 0 w 47"/>
                  <a:gd name="T39" fmla="*/ 0 h 103"/>
                  <a:gd name="T40" fmla="*/ 0 w 47"/>
                  <a:gd name="T41" fmla="*/ 0 h 103"/>
                  <a:gd name="T42" fmla="*/ 0 w 47"/>
                  <a:gd name="T43" fmla="*/ 0 h 103"/>
                  <a:gd name="T44" fmla="*/ 0 w 47"/>
                  <a:gd name="T45" fmla="*/ 0 h 103"/>
                  <a:gd name="T46" fmla="*/ 0 w 47"/>
                  <a:gd name="T47" fmla="*/ 0 h 10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47"/>
                  <a:gd name="T73" fmla="*/ 0 h 103"/>
                  <a:gd name="T74" fmla="*/ 47 w 47"/>
                  <a:gd name="T75" fmla="*/ 103 h 103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47" h="103">
                    <a:moveTo>
                      <a:pt x="9" y="85"/>
                    </a:moveTo>
                    <a:lnTo>
                      <a:pt x="3" y="76"/>
                    </a:lnTo>
                    <a:lnTo>
                      <a:pt x="0" y="65"/>
                    </a:lnTo>
                    <a:lnTo>
                      <a:pt x="0" y="53"/>
                    </a:lnTo>
                    <a:lnTo>
                      <a:pt x="0" y="42"/>
                    </a:lnTo>
                    <a:lnTo>
                      <a:pt x="6" y="33"/>
                    </a:lnTo>
                    <a:lnTo>
                      <a:pt x="12" y="21"/>
                    </a:lnTo>
                    <a:lnTo>
                      <a:pt x="17" y="11"/>
                    </a:lnTo>
                    <a:lnTo>
                      <a:pt x="26" y="6"/>
                    </a:lnTo>
                    <a:lnTo>
                      <a:pt x="41" y="0"/>
                    </a:lnTo>
                    <a:lnTo>
                      <a:pt x="44" y="0"/>
                    </a:lnTo>
                    <a:lnTo>
                      <a:pt x="47" y="3"/>
                    </a:lnTo>
                    <a:lnTo>
                      <a:pt x="44" y="14"/>
                    </a:lnTo>
                    <a:lnTo>
                      <a:pt x="35" y="30"/>
                    </a:lnTo>
                    <a:lnTo>
                      <a:pt x="26" y="47"/>
                    </a:lnTo>
                    <a:lnTo>
                      <a:pt x="23" y="65"/>
                    </a:lnTo>
                    <a:lnTo>
                      <a:pt x="23" y="76"/>
                    </a:lnTo>
                    <a:lnTo>
                      <a:pt x="29" y="88"/>
                    </a:lnTo>
                    <a:lnTo>
                      <a:pt x="35" y="97"/>
                    </a:lnTo>
                    <a:lnTo>
                      <a:pt x="35" y="100"/>
                    </a:lnTo>
                    <a:lnTo>
                      <a:pt x="32" y="103"/>
                    </a:lnTo>
                    <a:lnTo>
                      <a:pt x="29" y="103"/>
                    </a:lnTo>
                    <a:lnTo>
                      <a:pt x="26" y="103"/>
                    </a:lnTo>
                    <a:lnTo>
                      <a:pt x="9" y="85"/>
                    </a:lnTo>
                    <a:close/>
                  </a:path>
                </a:pathLst>
              </a:custGeom>
              <a:solidFill>
                <a:srgbClr val="F1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43" name="任意多边形 81036">
                <a:extLst>
                  <a:ext uri="{FF2B5EF4-FFF2-40B4-BE49-F238E27FC236}">
                    <a16:creationId xmlns:a16="http://schemas.microsoft.com/office/drawing/2014/main" xmlns="" id="{C336D5DC-0986-4D8B-BF54-129E0F0292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6" y="2822"/>
                <a:ext cx="8" cy="11"/>
              </a:xfrm>
              <a:custGeom>
                <a:avLst/>
                <a:gdLst>
                  <a:gd name="T0" fmla="*/ 0 w 115"/>
                  <a:gd name="T1" fmla="*/ 1 h 168"/>
                  <a:gd name="T2" fmla="*/ 0 w 115"/>
                  <a:gd name="T3" fmla="*/ 1 h 168"/>
                  <a:gd name="T4" fmla="*/ 0 w 115"/>
                  <a:gd name="T5" fmla="*/ 1 h 168"/>
                  <a:gd name="T6" fmla="*/ 0 w 115"/>
                  <a:gd name="T7" fmla="*/ 1 h 168"/>
                  <a:gd name="T8" fmla="*/ 0 w 115"/>
                  <a:gd name="T9" fmla="*/ 1 h 168"/>
                  <a:gd name="T10" fmla="*/ 0 w 115"/>
                  <a:gd name="T11" fmla="*/ 1 h 168"/>
                  <a:gd name="T12" fmla="*/ 0 w 115"/>
                  <a:gd name="T13" fmla="*/ 0 h 168"/>
                  <a:gd name="T14" fmla="*/ 0 w 115"/>
                  <a:gd name="T15" fmla="*/ 0 h 168"/>
                  <a:gd name="T16" fmla="*/ 0 w 115"/>
                  <a:gd name="T17" fmla="*/ 0 h 168"/>
                  <a:gd name="T18" fmla="*/ 0 w 115"/>
                  <a:gd name="T19" fmla="*/ 0 h 168"/>
                  <a:gd name="T20" fmla="*/ 0 w 115"/>
                  <a:gd name="T21" fmla="*/ 0 h 168"/>
                  <a:gd name="T22" fmla="*/ 0 w 115"/>
                  <a:gd name="T23" fmla="*/ 0 h 168"/>
                  <a:gd name="T24" fmla="*/ 0 w 115"/>
                  <a:gd name="T25" fmla="*/ 0 h 168"/>
                  <a:gd name="T26" fmla="*/ 0 w 115"/>
                  <a:gd name="T27" fmla="*/ 0 h 168"/>
                  <a:gd name="T28" fmla="*/ 0 w 115"/>
                  <a:gd name="T29" fmla="*/ 0 h 168"/>
                  <a:gd name="T30" fmla="*/ 0 w 115"/>
                  <a:gd name="T31" fmla="*/ 0 h 168"/>
                  <a:gd name="T32" fmla="*/ 0 w 115"/>
                  <a:gd name="T33" fmla="*/ 0 h 168"/>
                  <a:gd name="T34" fmla="*/ 0 w 115"/>
                  <a:gd name="T35" fmla="*/ 0 h 168"/>
                  <a:gd name="T36" fmla="*/ 0 w 115"/>
                  <a:gd name="T37" fmla="*/ 0 h 168"/>
                  <a:gd name="T38" fmla="*/ 0 w 115"/>
                  <a:gd name="T39" fmla="*/ 0 h 168"/>
                  <a:gd name="T40" fmla="*/ 0 w 115"/>
                  <a:gd name="T41" fmla="*/ 0 h 168"/>
                  <a:gd name="T42" fmla="*/ 0 w 115"/>
                  <a:gd name="T43" fmla="*/ 0 h 168"/>
                  <a:gd name="T44" fmla="*/ 0 w 115"/>
                  <a:gd name="T45" fmla="*/ 0 h 168"/>
                  <a:gd name="T46" fmla="*/ 1 w 115"/>
                  <a:gd name="T47" fmla="*/ 0 h 168"/>
                  <a:gd name="T48" fmla="*/ 1 w 115"/>
                  <a:gd name="T49" fmla="*/ 0 h 168"/>
                  <a:gd name="T50" fmla="*/ 1 w 115"/>
                  <a:gd name="T51" fmla="*/ 0 h 168"/>
                  <a:gd name="T52" fmla="*/ 1 w 115"/>
                  <a:gd name="T53" fmla="*/ 0 h 168"/>
                  <a:gd name="T54" fmla="*/ 1 w 115"/>
                  <a:gd name="T55" fmla="*/ 1 h 168"/>
                  <a:gd name="T56" fmla="*/ 0 w 115"/>
                  <a:gd name="T57" fmla="*/ 1 h 168"/>
                  <a:gd name="T58" fmla="*/ 0 w 115"/>
                  <a:gd name="T59" fmla="*/ 1 h 168"/>
                  <a:gd name="T60" fmla="*/ 0 w 115"/>
                  <a:gd name="T61" fmla="*/ 1 h 168"/>
                  <a:gd name="T62" fmla="*/ 0 w 115"/>
                  <a:gd name="T63" fmla="*/ 1 h 168"/>
                  <a:gd name="T64" fmla="*/ 0 w 115"/>
                  <a:gd name="T65" fmla="*/ 1 h 168"/>
                  <a:gd name="T66" fmla="*/ 0 w 115"/>
                  <a:gd name="T67" fmla="*/ 1 h 16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15"/>
                  <a:gd name="T103" fmla="*/ 0 h 168"/>
                  <a:gd name="T104" fmla="*/ 115 w 115"/>
                  <a:gd name="T105" fmla="*/ 168 h 16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15" h="168">
                    <a:moveTo>
                      <a:pt x="20" y="165"/>
                    </a:moveTo>
                    <a:lnTo>
                      <a:pt x="33" y="163"/>
                    </a:lnTo>
                    <a:lnTo>
                      <a:pt x="41" y="157"/>
                    </a:lnTo>
                    <a:lnTo>
                      <a:pt x="53" y="148"/>
                    </a:lnTo>
                    <a:lnTo>
                      <a:pt x="62" y="136"/>
                    </a:lnTo>
                    <a:lnTo>
                      <a:pt x="71" y="121"/>
                    </a:lnTo>
                    <a:lnTo>
                      <a:pt x="74" y="100"/>
                    </a:lnTo>
                    <a:lnTo>
                      <a:pt x="71" y="80"/>
                    </a:lnTo>
                    <a:lnTo>
                      <a:pt x="62" y="57"/>
                    </a:lnTo>
                    <a:lnTo>
                      <a:pt x="53" y="38"/>
                    </a:lnTo>
                    <a:lnTo>
                      <a:pt x="41" y="27"/>
                    </a:lnTo>
                    <a:lnTo>
                      <a:pt x="30" y="18"/>
                    </a:lnTo>
                    <a:lnTo>
                      <a:pt x="9" y="9"/>
                    </a:lnTo>
                    <a:lnTo>
                      <a:pt x="0" y="6"/>
                    </a:lnTo>
                    <a:lnTo>
                      <a:pt x="11" y="3"/>
                    </a:lnTo>
                    <a:lnTo>
                      <a:pt x="23" y="0"/>
                    </a:lnTo>
                    <a:lnTo>
                      <a:pt x="39" y="0"/>
                    </a:lnTo>
                    <a:lnTo>
                      <a:pt x="56" y="3"/>
                    </a:lnTo>
                    <a:lnTo>
                      <a:pt x="74" y="12"/>
                    </a:lnTo>
                    <a:lnTo>
                      <a:pt x="82" y="18"/>
                    </a:lnTo>
                    <a:lnTo>
                      <a:pt x="91" y="30"/>
                    </a:lnTo>
                    <a:lnTo>
                      <a:pt x="97" y="41"/>
                    </a:lnTo>
                    <a:lnTo>
                      <a:pt x="106" y="57"/>
                    </a:lnTo>
                    <a:lnTo>
                      <a:pt x="112" y="71"/>
                    </a:lnTo>
                    <a:lnTo>
                      <a:pt x="115" y="86"/>
                    </a:lnTo>
                    <a:lnTo>
                      <a:pt x="115" y="100"/>
                    </a:lnTo>
                    <a:lnTo>
                      <a:pt x="112" y="112"/>
                    </a:lnTo>
                    <a:lnTo>
                      <a:pt x="108" y="121"/>
                    </a:lnTo>
                    <a:lnTo>
                      <a:pt x="103" y="133"/>
                    </a:lnTo>
                    <a:lnTo>
                      <a:pt x="88" y="148"/>
                    </a:lnTo>
                    <a:lnTo>
                      <a:pt x="71" y="160"/>
                    </a:lnTo>
                    <a:lnTo>
                      <a:pt x="50" y="168"/>
                    </a:lnTo>
                    <a:lnTo>
                      <a:pt x="36" y="168"/>
                    </a:lnTo>
                    <a:lnTo>
                      <a:pt x="20" y="165"/>
                    </a:lnTo>
                    <a:close/>
                  </a:path>
                </a:pathLst>
              </a:custGeom>
              <a:solidFill>
                <a:srgbClr val="C37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44" name="任意多边形 81037">
                <a:extLst>
                  <a:ext uri="{FF2B5EF4-FFF2-40B4-BE49-F238E27FC236}">
                    <a16:creationId xmlns:a16="http://schemas.microsoft.com/office/drawing/2014/main" xmlns="" id="{FBD82CAF-822F-4F3F-9505-AA0F8BCFF9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2" y="2825"/>
                <a:ext cx="11" cy="11"/>
              </a:xfrm>
              <a:custGeom>
                <a:avLst/>
                <a:gdLst>
                  <a:gd name="T0" fmla="*/ 1 w 159"/>
                  <a:gd name="T1" fmla="*/ 1 h 165"/>
                  <a:gd name="T2" fmla="*/ 1 w 159"/>
                  <a:gd name="T3" fmla="*/ 1 h 165"/>
                  <a:gd name="T4" fmla="*/ 1 w 159"/>
                  <a:gd name="T5" fmla="*/ 1 h 165"/>
                  <a:gd name="T6" fmla="*/ 1 w 159"/>
                  <a:gd name="T7" fmla="*/ 1 h 165"/>
                  <a:gd name="T8" fmla="*/ 1 w 159"/>
                  <a:gd name="T9" fmla="*/ 0 h 165"/>
                  <a:gd name="T10" fmla="*/ 1 w 159"/>
                  <a:gd name="T11" fmla="*/ 0 h 165"/>
                  <a:gd name="T12" fmla="*/ 1 w 159"/>
                  <a:gd name="T13" fmla="*/ 0 h 165"/>
                  <a:gd name="T14" fmla="*/ 1 w 159"/>
                  <a:gd name="T15" fmla="*/ 0 h 165"/>
                  <a:gd name="T16" fmla="*/ 1 w 159"/>
                  <a:gd name="T17" fmla="*/ 0 h 165"/>
                  <a:gd name="T18" fmla="*/ 1 w 159"/>
                  <a:gd name="T19" fmla="*/ 0 h 165"/>
                  <a:gd name="T20" fmla="*/ 1 w 159"/>
                  <a:gd name="T21" fmla="*/ 0 h 165"/>
                  <a:gd name="T22" fmla="*/ 1 w 159"/>
                  <a:gd name="T23" fmla="*/ 0 h 165"/>
                  <a:gd name="T24" fmla="*/ 1 w 159"/>
                  <a:gd name="T25" fmla="*/ 0 h 165"/>
                  <a:gd name="T26" fmla="*/ 0 w 159"/>
                  <a:gd name="T27" fmla="*/ 0 h 165"/>
                  <a:gd name="T28" fmla="*/ 0 w 159"/>
                  <a:gd name="T29" fmla="*/ 0 h 165"/>
                  <a:gd name="T30" fmla="*/ 0 w 159"/>
                  <a:gd name="T31" fmla="*/ 0 h 165"/>
                  <a:gd name="T32" fmla="*/ 0 w 159"/>
                  <a:gd name="T33" fmla="*/ 0 h 165"/>
                  <a:gd name="T34" fmla="*/ 0 w 159"/>
                  <a:gd name="T35" fmla="*/ 0 h 165"/>
                  <a:gd name="T36" fmla="*/ 0 w 159"/>
                  <a:gd name="T37" fmla="*/ 0 h 165"/>
                  <a:gd name="T38" fmla="*/ 0 w 159"/>
                  <a:gd name="T39" fmla="*/ 0 h 165"/>
                  <a:gd name="T40" fmla="*/ 0 w 159"/>
                  <a:gd name="T41" fmla="*/ 0 h 165"/>
                  <a:gd name="T42" fmla="*/ 0 w 159"/>
                  <a:gd name="T43" fmla="*/ 0 h 165"/>
                  <a:gd name="T44" fmla="*/ 0 w 159"/>
                  <a:gd name="T45" fmla="*/ 0 h 165"/>
                  <a:gd name="T46" fmla="*/ 0 w 159"/>
                  <a:gd name="T47" fmla="*/ 0 h 165"/>
                  <a:gd name="T48" fmla="*/ 0 w 159"/>
                  <a:gd name="T49" fmla="*/ 1 h 165"/>
                  <a:gd name="T50" fmla="*/ 0 w 159"/>
                  <a:gd name="T51" fmla="*/ 1 h 165"/>
                  <a:gd name="T52" fmla="*/ 0 w 159"/>
                  <a:gd name="T53" fmla="*/ 1 h 165"/>
                  <a:gd name="T54" fmla="*/ 0 w 159"/>
                  <a:gd name="T55" fmla="*/ 1 h 165"/>
                  <a:gd name="T56" fmla="*/ 0 w 159"/>
                  <a:gd name="T57" fmla="*/ 1 h 165"/>
                  <a:gd name="T58" fmla="*/ 0 w 159"/>
                  <a:gd name="T59" fmla="*/ 1 h 165"/>
                  <a:gd name="T60" fmla="*/ 0 w 159"/>
                  <a:gd name="T61" fmla="*/ 1 h 165"/>
                  <a:gd name="T62" fmla="*/ 0 w 159"/>
                  <a:gd name="T63" fmla="*/ 1 h 165"/>
                  <a:gd name="T64" fmla="*/ 1 w 159"/>
                  <a:gd name="T65" fmla="*/ 1 h 16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59"/>
                  <a:gd name="T100" fmla="*/ 0 h 165"/>
                  <a:gd name="T101" fmla="*/ 159 w 159"/>
                  <a:gd name="T102" fmla="*/ 165 h 16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59" h="165">
                    <a:moveTo>
                      <a:pt x="111" y="154"/>
                    </a:moveTo>
                    <a:lnTo>
                      <a:pt x="130" y="145"/>
                    </a:lnTo>
                    <a:lnTo>
                      <a:pt x="142" y="133"/>
                    </a:lnTo>
                    <a:lnTo>
                      <a:pt x="150" y="119"/>
                    </a:lnTo>
                    <a:lnTo>
                      <a:pt x="156" y="104"/>
                    </a:lnTo>
                    <a:lnTo>
                      <a:pt x="159" y="89"/>
                    </a:lnTo>
                    <a:lnTo>
                      <a:pt x="159" y="77"/>
                    </a:lnTo>
                    <a:lnTo>
                      <a:pt x="156" y="62"/>
                    </a:lnTo>
                    <a:lnTo>
                      <a:pt x="150" y="48"/>
                    </a:lnTo>
                    <a:lnTo>
                      <a:pt x="142" y="36"/>
                    </a:lnTo>
                    <a:lnTo>
                      <a:pt x="133" y="25"/>
                    </a:lnTo>
                    <a:lnTo>
                      <a:pt x="121" y="16"/>
                    </a:lnTo>
                    <a:lnTo>
                      <a:pt x="109" y="7"/>
                    </a:lnTo>
                    <a:lnTo>
                      <a:pt x="94" y="3"/>
                    </a:lnTo>
                    <a:lnTo>
                      <a:pt x="79" y="0"/>
                    </a:lnTo>
                    <a:lnTo>
                      <a:pt x="65" y="0"/>
                    </a:lnTo>
                    <a:lnTo>
                      <a:pt x="47" y="7"/>
                    </a:lnTo>
                    <a:lnTo>
                      <a:pt x="32" y="16"/>
                    </a:lnTo>
                    <a:lnTo>
                      <a:pt x="23" y="25"/>
                    </a:lnTo>
                    <a:lnTo>
                      <a:pt x="12" y="39"/>
                    </a:lnTo>
                    <a:lnTo>
                      <a:pt x="6" y="54"/>
                    </a:lnTo>
                    <a:lnTo>
                      <a:pt x="3" y="68"/>
                    </a:lnTo>
                    <a:lnTo>
                      <a:pt x="0" y="83"/>
                    </a:lnTo>
                    <a:lnTo>
                      <a:pt x="3" y="101"/>
                    </a:lnTo>
                    <a:lnTo>
                      <a:pt x="6" y="116"/>
                    </a:lnTo>
                    <a:lnTo>
                      <a:pt x="12" y="130"/>
                    </a:lnTo>
                    <a:lnTo>
                      <a:pt x="17" y="142"/>
                    </a:lnTo>
                    <a:lnTo>
                      <a:pt x="29" y="154"/>
                    </a:lnTo>
                    <a:lnTo>
                      <a:pt x="42" y="162"/>
                    </a:lnTo>
                    <a:lnTo>
                      <a:pt x="56" y="165"/>
                    </a:lnTo>
                    <a:lnTo>
                      <a:pt x="71" y="165"/>
                    </a:lnTo>
                    <a:lnTo>
                      <a:pt x="91" y="162"/>
                    </a:lnTo>
                    <a:lnTo>
                      <a:pt x="111" y="154"/>
                    </a:lnTo>
                    <a:close/>
                  </a:path>
                </a:pathLst>
              </a:custGeom>
              <a:solidFill>
                <a:srgbClr val="EDA3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45" name="任意多边形 81038">
                <a:extLst>
                  <a:ext uri="{FF2B5EF4-FFF2-40B4-BE49-F238E27FC236}">
                    <a16:creationId xmlns:a16="http://schemas.microsoft.com/office/drawing/2014/main" xmlns="" id="{9D9EE68A-0AB0-4B71-AD9E-DFBA4EDEFF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9" y="2826"/>
                <a:ext cx="3" cy="7"/>
              </a:xfrm>
              <a:custGeom>
                <a:avLst/>
                <a:gdLst>
                  <a:gd name="T0" fmla="*/ 0 w 47"/>
                  <a:gd name="T1" fmla="*/ 0 h 102"/>
                  <a:gd name="T2" fmla="*/ 0 w 47"/>
                  <a:gd name="T3" fmla="*/ 0 h 102"/>
                  <a:gd name="T4" fmla="*/ 0 w 47"/>
                  <a:gd name="T5" fmla="*/ 0 h 102"/>
                  <a:gd name="T6" fmla="*/ 0 w 47"/>
                  <a:gd name="T7" fmla="*/ 0 h 102"/>
                  <a:gd name="T8" fmla="*/ 0 w 47"/>
                  <a:gd name="T9" fmla="*/ 0 h 102"/>
                  <a:gd name="T10" fmla="*/ 0 w 47"/>
                  <a:gd name="T11" fmla="*/ 0 h 102"/>
                  <a:gd name="T12" fmla="*/ 0 w 47"/>
                  <a:gd name="T13" fmla="*/ 0 h 102"/>
                  <a:gd name="T14" fmla="*/ 0 w 47"/>
                  <a:gd name="T15" fmla="*/ 0 h 102"/>
                  <a:gd name="T16" fmla="*/ 0 w 47"/>
                  <a:gd name="T17" fmla="*/ 0 h 102"/>
                  <a:gd name="T18" fmla="*/ 0 w 47"/>
                  <a:gd name="T19" fmla="*/ 0 h 102"/>
                  <a:gd name="T20" fmla="*/ 0 w 47"/>
                  <a:gd name="T21" fmla="*/ 0 h 102"/>
                  <a:gd name="T22" fmla="*/ 0 w 47"/>
                  <a:gd name="T23" fmla="*/ 0 h 102"/>
                  <a:gd name="T24" fmla="*/ 0 w 47"/>
                  <a:gd name="T25" fmla="*/ 0 h 102"/>
                  <a:gd name="T26" fmla="*/ 0 w 47"/>
                  <a:gd name="T27" fmla="*/ 0 h 102"/>
                  <a:gd name="T28" fmla="*/ 0 w 47"/>
                  <a:gd name="T29" fmla="*/ 0 h 102"/>
                  <a:gd name="T30" fmla="*/ 0 w 47"/>
                  <a:gd name="T31" fmla="*/ 0 h 102"/>
                  <a:gd name="T32" fmla="*/ 0 w 47"/>
                  <a:gd name="T33" fmla="*/ 0 h 102"/>
                  <a:gd name="T34" fmla="*/ 0 w 47"/>
                  <a:gd name="T35" fmla="*/ 0 h 102"/>
                  <a:gd name="T36" fmla="*/ 0 w 47"/>
                  <a:gd name="T37" fmla="*/ 0 h 102"/>
                  <a:gd name="T38" fmla="*/ 0 w 47"/>
                  <a:gd name="T39" fmla="*/ 0 h 102"/>
                  <a:gd name="T40" fmla="*/ 0 w 47"/>
                  <a:gd name="T41" fmla="*/ 0 h 102"/>
                  <a:gd name="T42" fmla="*/ 0 w 47"/>
                  <a:gd name="T43" fmla="*/ 0 h 102"/>
                  <a:gd name="T44" fmla="*/ 0 w 47"/>
                  <a:gd name="T45" fmla="*/ 0 h 102"/>
                  <a:gd name="T46" fmla="*/ 0 w 47"/>
                  <a:gd name="T47" fmla="*/ 0 h 102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47"/>
                  <a:gd name="T73" fmla="*/ 0 h 102"/>
                  <a:gd name="T74" fmla="*/ 47 w 47"/>
                  <a:gd name="T75" fmla="*/ 102 h 102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47" h="102">
                    <a:moveTo>
                      <a:pt x="36" y="85"/>
                    </a:moveTo>
                    <a:lnTo>
                      <a:pt x="45" y="73"/>
                    </a:lnTo>
                    <a:lnTo>
                      <a:pt x="47" y="64"/>
                    </a:lnTo>
                    <a:lnTo>
                      <a:pt x="47" y="52"/>
                    </a:lnTo>
                    <a:lnTo>
                      <a:pt x="45" y="40"/>
                    </a:lnTo>
                    <a:lnTo>
                      <a:pt x="42" y="29"/>
                    </a:lnTo>
                    <a:lnTo>
                      <a:pt x="36" y="20"/>
                    </a:lnTo>
                    <a:lnTo>
                      <a:pt x="27" y="11"/>
                    </a:lnTo>
                    <a:lnTo>
                      <a:pt x="17" y="5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11"/>
                    </a:lnTo>
                    <a:lnTo>
                      <a:pt x="12" y="29"/>
                    </a:lnTo>
                    <a:lnTo>
                      <a:pt x="21" y="46"/>
                    </a:lnTo>
                    <a:lnTo>
                      <a:pt x="24" y="61"/>
                    </a:lnTo>
                    <a:lnTo>
                      <a:pt x="24" y="76"/>
                    </a:lnTo>
                    <a:lnTo>
                      <a:pt x="17" y="85"/>
                    </a:lnTo>
                    <a:lnTo>
                      <a:pt x="12" y="97"/>
                    </a:lnTo>
                    <a:lnTo>
                      <a:pt x="12" y="100"/>
                    </a:lnTo>
                    <a:lnTo>
                      <a:pt x="12" y="102"/>
                    </a:lnTo>
                    <a:lnTo>
                      <a:pt x="14" y="102"/>
                    </a:lnTo>
                    <a:lnTo>
                      <a:pt x="21" y="100"/>
                    </a:lnTo>
                    <a:lnTo>
                      <a:pt x="36" y="85"/>
                    </a:lnTo>
                    <a:close/>
                  </a:path>
                </a:pathLst>
              </a:custGeom>
              <a:solidFill>
                <a:srgbClr val="F1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46" name="任意多边形 81039">
                <a:extLst>
                  <a:ext uri="{FF2B5EF4-FFF2-40B4-BE49-F238E27FC236}">
                    <a16:creationId xmlns:a16="http://schemas.microsoft.com/office/drawing/2014/main" xmlns="" id="{DF5A7424-7E5F-437E-A724-7B733A3844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2" y="2825"/>
                <a:ext cx="7" cy="11"/>
              </a:xfrm>
              <a:custGeom>
                <a:avLst/>
                <a:gdLst>
                  <a:gd name="T0" fmla="*/ 0 w 112"/>
                  <a:gd name="T1" fmla="*/ 1 h 171"/>
                  <a:gd name="T2" fmla="*/ 0 w 112"/>
                  <a:gd name="T3" fmla="*/ 1 h 171"/>
                  <a:gd name="T4" fmla="*/ 0 w 112"/>
                  <a:gd name="T5" fmla="*/ 1 h 171"/>
                  <a:gd name="T6" fmla="*/ 0 w 112"/>
                  <a:gd name="T7" fmla="*/ 1 h 171"/>
                  <a:gd name="T8" fmla="*/ 0 w 112"/>
                  <a:gd name="T9" fmla="*/ 1 h 171"/>
                  <a:gd name="T10" fmla="*/ 0 w 112"/>
                  <a:gd name="T11" fmla="*/ 1 h 171"/>
                  <a:gd name="T12" fmla="*/ 0 w 112"/>
                  <a:gd name="T13" fmla="*/ 0 h 171"/>
                  <a:gd name="T14" fmla="*/ 0 w 112"/>
                  <a:gd name="T15" fmla="*/ 0 h 171"/>
                  <a:gd name="T16" fmla="*/ 0 w 112"/>
                  <a:gd name="T17" fmla="*/ 0 h 171"/>
                  <a:gd name="T18" fmla="*/ 0 w 112"/>
                  <a:gd name="T19" fmla="*/ 0 h 171"/>
                  <a:gd name="T20" fmla="*/ 0 w 112"/>
                  <a:gd name="T21" fmla="*/ 0 h 171"/>
                  <a:gd name="T22" fmla="*/ 0 w 112"/>
                  <a:gd name="T23" fmla="*/ 0 h 171"/>
                  <a:gd name="T24" fmla="*/ 0 w 112"/>
                  <a:gd name="T25" fmla="*/ 0 h 171"/>
                  <a:gd name="T26" fmla="*/ 0 w 112"/>
                  <a:gd name="T27" fmla="*/ 0 h 171"/>
                  <a:gd name="T28" fmla="*/ 0 w 112"/>
                  <a:gd name="T29" fmla="*/ 0 h 171"/>
                  <a:gd name="T30" fmla="*/ 0 w 112"/>
                  <a:gd name="T31" fmla="*/ 0 h 171"/>
                  <a:gd name="T32" fmla="*/ 0 w 112"/>
                  <a:gd name="T33" fmla="*/ 0 h 171"/>
                  <a:gd name="T34" fmla="*/ 0 w 112"/>
                  <a:gd name="T35" fmla="*/ 0 h 171"/>
                  <a:gd name="T36" fmla="*/ 0 w 112"/>
                  <a:gd name="T37" fmla="*/ 0 h 171"/>
                  <a:gd name="T38" fmla="*/ 0 w 112"/>
                  <a:gd name="T39" fmla="*/ 0 h 171"/>
                  <a:gd name="T40" fmla="*/ 0 w 112"/>
                  <a:gd name="T41" fmla="*/ 0 h 171"/>
                  <a:gd name="T42" fmla="*/ 0 w 112"/>
                  <a:gd name="T43" fmla="*/ 0 h 171"/>
                  <a:gd name="T44" fmla="*/ 0 w 112"/>
                  <a:gd name="T45" fmla="*/ 0 h 171"/>
                  <a:gd name="T46" fmla="*/ 0 w 112"/>
                  <a:gd name="T47" fmla="*/ 0 h 171"/>
                  <a:gd name="T48" fmla="*/ 0 w 112"/>
                  <a:gd name="T49" fmla="*/ 0 h 171"/>
                  <a:gd name="T50" fmla="*/ 0 w 112"/>
                  <a:gd name="T51" fmla="*/ 0 h 171"/>
                  <a:gd name="T52" fmla="*/ 0 w 112"/>
                  <a:gd name="T53" fmla="*/ 0 h 171"/>
                  <a:gd name="T54" fmla="*/ 0 w 112"/>
                  <a:gd name="T55" fmla="*/ 1 h 171"/>
                  <a:gd name="T56" fmla="*/ 0 w 112"/>
                  <a:gd name="T57" fmla="*/ 1 h 171"/>
                  <a:gd name="T58" fmla="*/ 0 w 112"/>
                  <a:gd name="T59" fmla="*/ 1 h 171"/>
                  <a:gd name="T60" fmla="*/ 0 w 112"/>
                  <a:gd name="T61" fmla="*/ 1 h 171"/>
                  <a:gd name="T62" fmla="*/ 0 w 112"/>
                  <a:gd name="T63" fmla="*/ 1 h 171"/>
                  <a:gd name="T64" fmla="*/ 0 w 112"/>
                  <a:gd name="T65" fmla="*/ 1 h 171"/>
                  <a:gd name="T66" fmla="*/ 0 w 112"/>
                  <a:gd name="T67" fmla="*/ 1 h 17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12"/>
                  <a:gd name="T103" fmla="*/ 0 h 171"/>
                  <a:gd name="T104" fmla="*/ 112 w 112"/>
                  <a:gd name="T105" fmla="*/ 171 h 17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12" h="171">
                    <a:moveTo>
                      <a:pt x="91" y="168"/>
                    </a:moveTo>
                    <a:lnTo>
                      <a:pt x="83" y="162"/>
                    </a:lnTo>
                    <a:lnTo>
                      <a:pt x="74" y="157"/>
                    </a:lnTo>
                    <a:lnTo>
                      <a:pt x="62" y="148"/>
                    </a:lnTo>
                    <a:lnTo>
                      <a:pt x="51" y="136"/>
                    </a:lnTo>
                    <a:lnTo>
                      <a:pt x="45" y="122"/>
                    </a:lnTo>
                    <a:lnTo>
                      <a:pt x="41" y="104"/>
                    </a:lnTo>
                    <a:lnTo>
                      <a:pt x="45" y="83"/>
                    </a:lnTo>
                    <a:lnTo>
                      <a:pt x="51" y="60"/>
                    </a:lnTo>
                    <a:lnTo>
                      <a:pt x="62" y="42"/>
                    </a:lnTo>
                    <a:lnTo>
                      <a:pt x="74" y="31"/>
                    </a:lnTo>
                    <a:lnTo>
                      <a:pt x="86" y="22"/>
                    </a:lnTo>
                    <a:lnTo>
                      <a:pt x="106" y="13"/>
                    </a:lnTo>
                    <a:lnTo>
                      <a:pt x="112" y="10"/>
                    </a:lnTo>
                    <a:lnTo>
                      <a:pt x="103" y="3"/>
                    </a:lnTo>
                    <a:lnTo>
                      <a:pt x="88" y="0"/>
                    </a:lnTo>
                    <a:lnTo>
                      <a:pt x="74" y="0"/>
                    </a:lnTo>
                    <a:lnTo>
                      <a:pt x="56" y="6"/>
                    </a:lnTo>
                    <a:lnTo>
                      <a:pt x="41" y="16"/>
                    </a:lnTo>
                    <a:lnTo>
                      <a:pt x="32" y="22"/>
                    </a:lnTo>
                    <a:lnTo>
                      <a:pt x="24" y="31"/>
                    </a:lnTo>
                    <a:lnTo>
                      <a:pt x="15" y="42"/>
                    </a:lnTo>
                    <a:lnTo>
                      <a:pt x="9" y="57"/>
                    </a:lnTo>
                    <a:lnTo>
                      <a:pt x="3" y="74"/>
                    </a:lnTo>
                    <a:lnTo>
                      <a:pt x="0" y="89"/>
                    </a:lnTo>
                    <a:lnTo>
                      <a:pt x="0" y="101"/>
                    </a:lnTo>
                    <a:lnTo>
                      <a:pt x="3" y="113"/>
                    </a:lnTo>
                    <a:lnTo>
                      <a:pt x="6" y="125"/>
                    </a:lnTo>
                    <a:lnTo>
                      <a:pt x="12" y="136"/>
                    </a:lnTo>
                    <a:lnTo>
                      <a:pt x="26" y="151"/>
                    </a:lnTo>
                    <a:lnTo>
                      <a:pt x="45" y="162"/>
                    </a:lnTo>
                    <a:lnTo>
                      <a:pt x="62" y="168"/>
                    </a:lnTo>
                    <a:lnTo>
                      <a:pt x="80" y="171"/>
                    </a:lnTo>
                    <a:lnTo>
                      <a:pt x="91" y="168"/>
                    </a:lnTo>
                    <a:close/>
                  </a:path>
                </a:pathLst>
              </a:custGeom>
              <a:solidFill>
                <a:srgbClr val="C37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47" name="任意多边形 81040">
                <a:extLst>
                  <a:ext uri="{FF2B5EF4-FFF2-40B4-BE49-F238E27FC236}">
                    <a16:creationId xmlns:a16="http://schemas.microsoft.com/office/drawing/2014/main" xmlns="" id="{9B872FA6-B5AE-4DB8-959B-F310734EFC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630"/>
                <a:ext cx="19" cy="14"/>
              </a:xfrm>
              <a:custGeom>
                <a:avLst/>
                <a:gdLst>
                  <a:gd name="T0" fmla="*/ 0 w 286"/>
                  <a:gd name="T1" fmla="*/ 1 h 206"/>
                  <a:gd name="T2" fmla="*/ 0 w 286"/>
                  <a:gd name="T3" fmla="*/ 1 h 206"/>
                  <a:gd name="T4" fmla="*/ 0 w 286"/>
                  <a:gd name="T5" fmla="*/ 1 h 206"/>
                  <a:gd name="T6" fmla="*/ 0 w 286"/>
                  <a:gd name="T7" fmla="*/ 1 h 206"/>
                  <a:gd name="T8" fmla="*/ 0 w 286"/>
                  <a:gd name="T9" fmla="*/ 1 h 206"/>
                  <a:gd name="T10" fmla="*/ 1 w 286"/>
                  <a:gd name="T11" fmla="*/ 1 h 206"/>
                  <a:gd name="T12" fmla="*/ 1 w 286"/>
                  <a:gd name="T13" fmla="*/ 1 h 206"/>
                  <a:gd name="T14" fmla="*/ 1 w 286"/>
                  <a:gd name="T15" fmla="*/ 1 h 206"/>
                  <a:gd name="T16" fmla="*/ 1 w 286"/>
                  <a:gd name="T17" fmla="*/ 1 h 206"/>
                  <a:gd name="T18" fmla="*/ 1 w 286"/>
                  <a:gd name="T19" fmla="*/ 1 h 206"/>
                  <a:gd name="T20" fmla="*/ 1 w 286"/>
                  <a:gd name="T21" fmla="*/ 1 h 206"/>
                  <a:gd name="T22" fmla="*/ 1 w 286"/>
                  <a:gd name="T23" fmla="*/ 1 h 206"/>
                  <a:gd name="T24" fmla="*/ 1 w 286"/>
                  <a:gd name="T25" fmla="*/ 1 h 206"/>
                  <a:gd name="T26" fmla="*/ 1 w 286"/>
                  <a:gd name="T27" fmla="*/ 1 h 206"/>
                  <a:gd name="T28" fmla="*/ 1 w 286"/>
                  <a:gd name="T29" fmla="*/ 0 h 206"/>
                  <a:gd name="T30" fmla="*/ 1 w 286"/>
                  <a:gd name="T31" fmla="*/ 0 h 206"/>
                  <a:gd name="T32" fmla="*/ 1 w 286"/>
                  <a:gd name="T33" fmla="*/ 0 h 206"/>
                  <a:gd name="T34" fmla="*/ 1 w 286"/>
                  <a:gd name="T35" fmla="*/ 0 h 206"/>
                  <a:gd name="T36" fmla="*/ 1 w 286"/>
                  <a:gd name="T37" fmla="*/ 0 h 206"/>
                  <a:gd name="T38" fmla="*/ 1 w 286"/>
                  <a:gd name="T39" fmla="*/ 0 h 206"/>
                  <a:gd name="T40" fmla="*/ 1 w 286"/>
                  <a:gd name="T41" fmla="*/ 0 h 206"/>
                  <a:gd name="T42" fmla="*/ 0 w 286"/>
                  <a:gd name="T43" fmla="*/ 0 h 206"/>
                  <a:gd name="T44" fmla="*/ 0 w 286"/>
                  <a:gd name="T45" fmla="*/ 1 h 206"/>
                  <a:gd name="T46" fmla="*/ 0 w 286"/>
                  <a:gd name="T47" fmla="*/ 1 h 20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86"/>
                  <a:gd name="T73" fmla="*/ 0 h 206"/>
                  <a:gd name="T74" fmla="*/ 286 w 286"/>
                  <a:gd name="T75" fmla="*/ 206 h 20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86" h="206">
                    <a:moveTo>
                      <a:pt x="0" y="147"/>
                    </a:moveTo>
                    <a:lnTo>
                      <a:pt x="21" y="147"/>
                    </a:lnTo>
                    <a:lnTo>
                      <a:pt x="45" y="147"/>
                    </a:lnTo>
                    <a:lnTo>
                      <a:pt x="74" y="150"/>
                    </a:lnTo>
                    <a:lnTo>
                      <a:pt x="104" y="156"/>
                    </a:lnTo>
                    <a:lnTo>
                      <a:pt x="139" y="168"/>
                    </a:lnTo>
                    <a:lnTo>
                      <a:pt x="175" y="182"/>
                    </a:lnTo>
                    <a:lnTo>
                      <a:pt x="204" y="203"/>
                    </a:lnTo>
                    <a:lnTo>
                      <a:pt x="212" y="206"/>
                    </a:lnTo>
                    <a:lnTo>
                      <a:pt x="218" y="206"/>
                    </a:lnTo>
                    <a:lnTo>
                      <a:pt x="227" y="203"/>
                    </a:lnTo>
                    <a:lnTo>
                      <a:pt x="233" y="194"/>
                    </a:lnTo>
                    <a:lnTo>
                      <a:pt x="244" y="174"/>
                    </a:lnTo>
                    <a:lnTo>
                      <a:pt x="256" y="145"/>
                    </a:lnTo>
                    <a:lnTo>
                      <a:pt x="269" y="109"/>
                    </a:lnTo>
                    <a:lnTo>
                      <a:pt x="277" y="71"/>
                    </a:lnTo>
                    <a:lnTo>
                      <a:pt x="283" y="32"/>
                    </a:lnTo>
                    <a:lnTo>
                      <a:pt x="286" y="0"/>
                    </a:lnTo>
                    <a:lnTo>
                      <a:pt x="256" y="12"/>
                    </a:lnTo>
                    <a:lnTo>
                      <a:pt x="180" y="42"/>
                    </a:lnTo>
                    <a:lnTo>
                      <a:pt x="136" y="65"/>
                    </a:lnTo>
                    <a:lnTo>
                      <a:pt x="88" y="88"/>
                    </a:lnTo>
                    <a:lnTo>
                      <a:pt x="42" y="117"/>
                    </a:lnTo>
                    <a:lnTo>
                      <a:pt x="0" y="147"/>
                    </a:lnTo>
                    <a:close/>
                  </a:path>
                </a:pathLst>
              </a:custGeom>
              <a:solidFill>
                <a:srgbClr val="2E2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48" name="任意多边形 81041">
                <a:extLst>
                  <a:ext uri="{FF2B5EF4-FFF2-40B4-BE49-F238E27FC236}">
                    <a16:creationId xmlns:a16="http://schemas.microsoft.com/office/drawing/2014/main" xmlns="" id="{401DA589-D2B6-47C1-8FE0-2CE3C941C5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1" y="2629"/>
                <a:ext cx="20" cy="13"/>
              </a:xfrm>
              <a:custGeom>
                <a:avLst/>
                <a:gdLst>
                  <a:gd name="T0" fmla="*/ 1 w 301"/>
                  <a:gd name="T1" fmla="*/ 0 h 194"/>
                  <a:gd name="T2" fmla="*/ 1 w 301"/>
                  <a:gd name="T3" fmla="*/ 0 h 194"/>
                  <a:gd name="T4" fmla="*/ 1 w 301"/>
                  <a:gd name="T5" fmla="*/ 1 h 194"/>
                  <a:gd name="T6" fmla="*/ 1 w 301"/>
                  <a:gd name="T7" fmla="*/ 1 h 194"/>
                  <a:gd name="T8" fmla="*/ 1 w 301"/>
                  <a:gd name="T9" fmla="*/ 1 h 194"/>
                  <a:gd name="T10" fmla="*/ 1 w 301"/>
                  <a:gd name="T11" fmla="*/ 1 h 194"/>
                  <a:gd name="T12" fmla="*/ 1 w 301"/>
                  <a:gd name="T13" fmla="*/ 1 h 194"/>
                  <a:gd name="T14" fmla="*/ 0 w 301"/>
                  <a:gd name="T15" fmla="*/ 1 h 194"/>
                  <a:gd name="T16" fmla="*/ 0 w 301"/>
                  <a:gd name="T17" fmla="*/ 1 h 194"/>
                  <a:gd name="T18" fmla="*/ 0 w 301"/>
                  <a:gd name="T19" fmla="*/ 1 h 194"/>
                  <a:gd name="T20" fmla="*/ 0 w 301"/>
                  <a:gd name="T21" fmla="*/ 1 h 194"/>
                  <a:gd name="T22" fmla="*/ 0 w 301"/>
                  <a:gd name="T23" fmla="*/ 1 h 194"/>
                  <a:gd name="T24" fmla="*/ 0 w 301"/>
                  <a:gd name="T25" fmla="*/ 1 h 194"/>
                  <a:gd name="T26" fmla="*/ 0 w 301"/>
                  <a:gd name="T27" fmla="*/ 1 h 194"/>
                  <a:gd name="T28" fmla="*/ 0 w 301"/>
                  <a:gd name="T29" fmla="*/ 0 h 194"/>
                  <a:gd name="T30" fmla="*/ 0 w 301"/>
                  <a:gd name="T31" fmla="*/ 0 h 194"/>
                  <a:gd name="T32" fmla="*/ 0 w 301"/>
                  <a:gd name="T33" fmla="*/ 0 h 194"/>
                  <a:gd name="T34" fmla="*/ 0 w 301"/>
                  <a:gd name="T35" fmla="*/ 0 h 194"/>
                  <a:gd name="T36" fmla="*/ 0 w 301"/>
                  <a:gd name="T37" fmla="*/ 0 h 194"/>
                  <a:gd name="T38" fmla="*/ 0 w 301"/>
                  <a:gd name="T39" fmla="*/ 0 h 194"/>
                  <a:gd name="T40" fmla="*/ 1 w 301"/>
                  <a:gd name="T41" fmla="*/ 0 h 194"/>
                  <a:gd name="T42" fmla="*/ 1 w 301"/>
                  <a:gd name="T43" fmla="*/ 0 h 194"/>
                  <a:gd name="T44" fmla="*/ 1 w 301"/>
                  <a:gd name="T45" fmla="*/ 0 h 194"/>
                  <a:gd name="T46" fmla="*/ 1 w 301"/>
                  <a:gd name="T47" fmla="*/ 0 h 194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301"/>
                  <a:gd name="T73" fmla="*/ 0 h 194"/>
                  <a:gd name="T74" fmla="*/ 301 w 301"/>
                  <a:gd name="T75" fmla="*/ 194 h 194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301" h="194">
                    <a:moveTo>
                      <a:pt x="301" y="108"/>
                    </a:moveTo>
                    <a:lnTo>
                      <a:pt x="279" y="111"/>
                    </a:lnTo>
                    <a:lnTo>
                      <a:pt x="259" y="114"/>
                    </a:lnTo>
                    <a:lnTo>
                      <a:pt x="230" y="123"/>
                    </a:lnTo>
                    <a:lnTo>
                      <a:pt x="197" y="132"/>
                    </a:lnTo>
                    <a:lnTo>
                      <a:pt x="165" y="147"/>
                    </a:lnTo>
                    <a:lnTo>
                      <a:pt x="136" y="165"/>
                    </a:lnTo>
                    <a:lnTo>
                      <a:pt x="106" y="188"/>
                    </a:lnTo>
                    <a:lnTo>
                      <a:pt x="97" y="194"/>
                    </a:lnTo>
                    <a:lnTo>
                      <a:pt x="91" y="194"/>
                    </a:lnTo>
                    <a:lnTo>
                      <a:pt x="82" y="191"/>
                    </a:lnTo>
                    <a:lnTo>
                      <a:pt x="76" y="185"/>
                    </a:lnTo>
                    <a:lnTo>
                      <a:pt x="62" y="165"/>
                    </a:lnTo>
                    <a:lnTo>
                      <a:pt x="43" y="137"/>
                    </a:lnTo>
                    <a:lnTo>
                      <a:pt x="29" y="103"/>
                    </a:lnTo>
                    <a:lnTo>
                      <a:pt x="17" y="68"/>
                    </a:lnTo>
                    <a:lnTo>
                      <a:pt x="9" y="32"/>
                    </a:lnTo>
                    <a:lnTo>
                      <a:pt x="0" y="0"/>
                    </a:lnTo>
                    <a:lnTo>
                      <a:pt x="32" y="6"/>
                    </a:lnTo>
                    <a:lnTo>
                      <a:pt x="108" y="29"/>
                    </a:lnTo>
                    <a:lnTo>
                      <a:pt x="156" y="43"/>
                    </a:lnTo>
                    <a:lnTo>
                      <a:pt x="205" y="62"/>
                    </a:lnTo>
                    <a:lnTo>
                      <a:pt x="256" y="85"/>
                    </a:lnTo>
                    <a:lnTo>
                      <a:pt x="301" y="108"/>
                    </a:lnTo>
                    <a:close/>
                  </a:path>
                </a:pathLst>
              </a:custGeom>
              <a:solidFill>
                <a:srgbClr val="2E2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8202" name="组合 81048">
              <a:extLst>
                <a:ext uri="{FF2B5EF4-FFF2-40B4-BE49-F238E27FC236}">
                  <a16:creationId xmlns:a16="http://schemas.microsoft.com/office/drawing/2014/main" xmlns="" id="{EE17487B-8AC7-47DD-8A46-793F7C6EE0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11" y="2592"/>
              <a:ext cx="638" cy="1008"/>
              <a:chOff x="3899" y="2448"/>
              <a:chExt cx="638" cy="1008"/>
            </a:xfrm>
          </p:grpSpPr>
          <p:sp>
            <p:nvSpPr>
              <p:cNvPr id="8209" name="直接连接符 81042">
                <a:extLst>
                  <a:ext uri="{FF2B5EF4-FFF2-40B4-BE49-F238E27FC236}">
                    <a16:creationId xmlns:a16="http://schemas.microsoft.com/office/drawing/2014/main" xmlns="" id="{2CCBCAD6-66B2-45C1-8142-C79CC93D2C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6" y="2448"/>
                <a:ext cx="336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10" name="直接连接符 81044">
                <a:extLst>
                  <a:ext uri="{FF2B5EF4-FFF2-40B4-BE49-F238E27FC236}">
                    <a16:creationId xmlns:a16="http://schemas.microsoft.com/office/drawing/2014/main" xmlns="" id="{DA7CB4BA-4977-4B14-83CB-F140CCE2E3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6" y="3456"/>
                <a:ext cx="336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11" name="直接连接符 81045">
                <a:extLst>
                  <a:ext uri="{FF2B5EF4-FFF2-40B4-BE49-F238E27FC236}">
                    <a16:creationId xmlns:a16="http://schemas.microsoft.com/office/drawing/2014/main" xmlns="" id="{0E85D0C8-144F-474B-B9C5-674126642F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2448"/>
                <a:ext cx="0" cy="38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12" name="直接连接符 81046">
                <a:extLst>
                  <a:ext uri="{FF2B5EF4-FFF2-40B4-BE49-F238E27FC236}">
                    <a16:creationId xmlns:a16="http://schemas.microsoft.com/office/drawing/2014/main" xmlns="" id="{F2892D28-9E20-4F60-8882-8353BBF3CA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3072"/>
                <a:ext cx="0" cy="38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13" name="矩形 81047">
                <a:extLst>
                  <a:ext uri="{FF2B5EF4-FFF2-40B4-BE49-F238E27FC236}">
                    <a16:creationId xmlns:a16="http://schemas.microsoft.com/office/drawing/2014/main" xmlns="" id="{BFFCDD84-5E47-44B8-820B-A77D7995C8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9" y="2814"/>
                <a:ext cx="63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>
                    <a:solidFill>
                      <a:srgbClr val="FF0000"/>
                    </a:solidFill>
                    <a:ea typeface="黑体" panose="02010609060101010101" pitchFamily="49" charset="-122"/>
                  </a:rPr>
                  <a:t>155cm</a:t>
                </a:r>
              </a:p>
            </p:txBody>
          </p:sp>
        </p:grpSp>
        <p:grpSp>
          <p:nvGrpSpPr>
            <p:cNvPr id="8203" name="组合 81056">
              <a:extLst>
                <a:ext uri="{FF2B5EF4-FFF2-40B4-BE49-F238E27FC236}">
                  <a16:creationId xmlns:a16="http://schemas.microsoft.com/office/drawing/2014/main" xmlns="" id="{B94A8965-1147-4831-A55E-72455344AA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4" y="2496"/>
              <a:ext cx="871" cy="1104"/>
              <a:chOff x="5040" y="2352"/>
              <a:chExt cx="871" cy="1104"/>
            </a:xfrm>
          </p:grpSpPr>
          <p:sp>
            <p:nvSpPr>
              <p:cNvPr id="8204" name="直接连接符 81051">
                <a:extLst>
                  <a:ext uri="{FF2B5EF4-FFF2-40B4-BE49-F238E27FC236}">
                    <a16:creationId xmlns:a16="http://schemas.microsoft.com/office/drawing/2014/main" xmlns="" id="{AF590FB1-2144-49BE-AB47-F06764CE09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36" y="3456"/>
                <a:ext cx="384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05" name="直接连接符 81052">
                <a:extLst>
                  <a:ext uri="{FF2B5EF4-FFF2-40B4-BE49-F238E27FC236}">
                    <a16:creationId xmlns:a16="http://schemas.microsoft.com/office/drawing/2014/main" xmlns="" id="{4F2472F2-7E44-4B3D-B696-7C9E329D6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24" y="2352"/>
                <a:ext cx="0" cy="38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06" name="直接连接符 81053">
                <a:extLst>
                  <a:ext uri="{FF2B5EF4-FFF2-40B4-BE49-F238E27FC236}">
                    <a16:creationId xmlns:a16="http://schemas.microsoft.com/office/drawing/2014/main" xmlns="" id="{A0368157-D221-44F2-AA8A-8DFD285497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24" y="3072"/>
                <a:ext cx="0" cy="38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07" name="矩形 81054">
                <a:extLst>
                  <a:ext uri="{FF2B5EF4-FFF2-40B4-BE49-F238E27FC236}">
                    <a16:creationId xmlns:a16="http://schemas.microsoft.com/office/drawing/2014/main" xmlns="" id="{CC5460A8-FB1E-4A5C-B885-560B698D77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3" y="2786"/>
                <a:ext cx="63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>
                    <a:solidFill>
                      <a:srgbClr val="FF0000"/>
                    </a:solidFill>
                    <a:ea typeface="黑体" panose="02010609060101010101" pitchFamily="49" charset="-122"/>
                  </a:rPr>
                  <a:t>156cm</a:t>
                </a:r>
              </a:p>
            </p:txBody>
          </p:sp>
          <p:sp>
            <p:nvSpPr>
              <p:cNvPr id="8208" name="直接连接符 81055">
                <a:extLst>
                  <a:ext uri="{FF2B5EF4-FFF2-40B4-BE49-F238E27FC236}">
                    <a16:creationId xmlns:a16="http://schemas.microsoft.com/office/drawing/2014/main" xmlns="" id="{E59DAB98-1100-4007-BEB2-9492D399AB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0" y="2352"/>
                <a:ext cx="480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8198" name="圆角矩形 31">
            <a:extLst>
              <a:ext uri="{FF2B5EF4-FFF2-40B4-BE49-F238E27FC236}">
                <a16:creationId xmlns:a16="http://schemas.microsoft.com/office/drawing/2014/main" xmlns="" id="{990404A3-1D73-4496-9FB5-4773FD86A6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088" y="930275"/>
            <a:ext cx="1909762" cy="482600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>
            <a:solidFill>
              <a:srgbClr val="0099FF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观察与思考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8" name="矩形 157">
            <a:extLst>
              <a:ext uri="{FF2B5EF4-FFF2-40B4-BE49-F238E27FC236}">
                <a16:creationId xmlns:a16="http://schemas.microsoft.com/office/drawing/2014/main" xmlns="" id="{15165724-2B62-433B-932B-43C79068EF3C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新课引入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3" grpId="0"/>
      <p:bldP spid="8090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矩形 23723">
            <a:extLst>
              <a:ext uri="{FF2B5EF4-FFF2-40B4-BE49-F238E27FC236}">
                <a16:creationId xmlns:a16="http://schemas.microsoft.com/office/drawing/2014/main" xmlns="" id="{620EF902-7321-4F76-BFE2-11B9D86CCA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525" y="1466850"/>
            <a:ext cx="11661775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latin typeface="+mj-ea"/>
                <a:ea typeface="+mj-ea"/>
              </a:rPr>
              <a:t>如图所示</a:t>
            </a:r>
            <a:r>
              <a:rPr lang="en-US" altLang="zh-CN" sz="2800" dirty="0">
                <a:latin typeface="+mj-ea"/>
                <a:ea typeface="+mj-ea"/>
              </a:rPr>
              <a:t>,</a:t>
            </a:r>
            <a:r>
              <a:rPr lang="zh-CN" altLang="en-US" sz="2800" dirty="0">
                <a:latin typeface="+mj-ea"/>
                <a:ea typeface="+mj-ea"/>
              </a:rPr>
              <a:t>处于平衡状态的托盘天平的右盘放上一质量为</a:t>
            </a:r>
            <a:r>
              <a:rPr lang="en-US" altLang="zh-CN" sz="2800" dirty="0">
                <a:latin typeface="+mj-ea"/>
                <a:ea typeface="+mj-ea"/>
              </a:rPr>
              <a:t>50g</a:t>
            </a:r>
            <a:r>
              <a:rPr lang="zh-CN" altLang="en-US" sz="2800" dirty="0">
                <a:latin typeface="+mj-ea"/>
                <a:ea typeface="+mj-ea"/>
              </a:rPr>
              <a:t>的砝码</a:t>
            </a:r>
            <a:r>
              <a:rPr lang="en-US" altLang="zh-CN" sz="2800" dirty="0">
                <a:latin typeface="+mj-ea"/>
                <a:ea typeface="+mj-ea"/>
              </a:rPr>
              <a:t>,</a:t>
            </a:r>
            <a:r>
              <a:rPr lang="zh-CN" altLang="en-US" sz="2800" dirty="0">
                <a:latin typeface="+mj-ea"/>
                <a:ea typeface="+mj-ea"/>
              </a:rPr>
              <a:t>左盘放上一个圆球后向左倾斜</a:t>
            </a:r>
            <a:r>
              <a:rPr lang="en-US" altLang="zh-CN" sz="2800" dirty="0">
                <a:latin typeface="+mj-ea"/>
                <a:ea typeface="+mj-ea"/>
              </a:rPr>
              <a:t>,</a:t>
            </a:r>
            <a:r>
              <a:rPr lang="zh-CN" altLang="en-US" sz="2800" dirty="0">
                <a:latin typeface="+mj-ea"/>
                <a:ea typeface="+mj-ea"/>
              </a:rPr>
              <a:t>问圆球的质量</a:t>
            </a:r>
            <a:r>
              <a:rPr lang="en-US" altLang="zh-CN" sz="2800" i="1" dirty="0">
                <a:latin typeface="+mj-ea"/>
                <a:ea typeface="+mj-ea"/>
              </a:rPr>
              <a:t>x </a:t>
            </a:r>
            <a:r>
              <a:rPr lang="en-US" altLang="zh-CN" sz="2800" dirty="0">
                <a:latin typeface="+mj-ea"/>
                <a:ea typeface="+mj-ea"/>
              </a:rPr>
              <a:t>g</a:t>
            </a:r>
            <a:r>
              <a:rPr lang="zh-CN" altLang="en-US" sz="2800" dirty="0">
                <a:latin typeface="+mj-ea"/>
                <a:ea typeface="+mj-ea"/>
              </a:rPr>
              <a:t>与质量为</a:t>
            </a:r>
            <a:r>
              <a:rPr lang="en-US" altLang="zh-CN" sz="2800" dirty="0">
                <a:latin typeface="+mj-ea"/>
                <a:ea typeface="+mj-ea"/>
              </a:rPr>
              <a:t>50g</a:t>
            </a:r>
            <a:r>
              <a:rPr lang="zh-CN" altLang="en-US" sz="2800" dirty="0">
                <a:latin typeface="+mj-ea"/>
                <a:ea typeface="+mj-ea"/>
              </a:rPr>
              <a:t>的砝码之间具有怎样关系？</a:t>
            </a:r>
          </a:p>
        </p:txBody>
      </p:sp>
      <p:pic>
        <p:nvPicPr>
          <p:cNvPr id="9219" name="图片 23724" descr="天平">
            <a:extLst>
              <a:ext uri="{FF2B5EF4-FFF2-40B4-BE49-F238E27FC236}">
                <a16:creationId xmlns:a16="http://schemas.microsoft.com/office/drawing/2014/main" xmlns="" id="{938B9754-D1EC-4A6A-989B-11105DB7BB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963" y="3141663"/>
            <a:ext cx="3590925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726" name="圆角矩形标注 23725">
            <a:extLst>
              <a:ext uri="{FF2B5EF4-FFF2-40B4-BE49-F238E27FC236}">
                <a16:creationId xmlns:a16="http://schemas.microsoft.com/office/drawing/2014/main" xmlns="" id="{312117E5-E33A-41C6-B65E-6303E03B7FC5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479425" y="3500438"/>
            <a:ext cx="4824413" cy="1511300"/>
          </a:xfrm>
          <a:prstGeom prst="wedgeRoundRectCallout">
            <a:avLst>
              <a:gd name="adj1" fmla="val -84720"/>
              <a:gd name="adj2" fmla="val -45746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lstStyle/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solidFill>
                  <a:srgbClr val="FF0000"/>
                </a:solidFill>
                <a:latin typeface="+mj-ea"/>
                <a:ea typeface="+mj-ea"/>
              </a:rPr>
              <a:t>我们很容易知道圆球的质量大于砝码的质量，即</a:t>
            </a:r>
            <a:r>
              <a:rPr lang="en-US" altLang="zh-CN" sz="2800" dirty="0">
                <a:solidFill>
                  <a:srgbClr val="FF0000"/>
                </a:solidFill>
                <a:latin typeface="+mj-ea"/>
                <a:ea typeface="+mj-ea"/>
              </a:rPr>
              <a:t>x &gt; 50</a:t>
            </a:r>
            <a:r>
              <a:rPr lang="zh-CN" altLang="en-US" sz="2800" dirty="0">
                <a:solidFill>
                  <a:srgbClr val="FF0000"/>
                </a:solidFill>
                <a:latin typeface="+mj-ea"/>
                <a:ea typeface="+mj-ea"/>
              </a:rPr>
              <a:t>。</a:t>
            </a:r>
            <a:endParaRPr lang="en-US" altLang="zh-CN" sz="28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0910447B-B13A-4FAC-A677-737D969B386F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新课引入</a:t>
            </a:r>
          </a:p>
        </p:txBody>
      </p:sp>
      <p:sp>
        <p:nvSpPr>
          <p:cNvPr id="9222" name="圆角矩形 31">
            <a:extLst>
              <a:ext uri="{FF2B5EF4-FFF2-40B4-BE49-F238E27FC236}">
                <a16:creationId xmlns:a16="http://schemas.microsoft.com/office/drawing/2014/main" xmlns="" id="{867C804E-5823-4ECB-BFC3-E72AD53944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088" y="930275"/>
            <a:ext cx="1909762" cy="482600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>
            <a:solidFill>
              <a:srgbClr val="0099FF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观察与思考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3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26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矩形 24620">
            <a:extLst>
              <a:ext uri="{FF2B5EF4-FFF2-40B4-BE49-F238E27FC236}">
                <a16:creationId xmlns:a16="http://schemas.microsoft.com/office/drawing/2014/main" xmlns="" id="{E81EE331-E011-4827-B90C-9007D96A14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088" y="1638300"/>
            <a:ext cx="118078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latin typeface="+mj-ea"/>
                <a:ea typeface="+mj-ea"/>
              </a:rPr>
              <a:t>像</a:t>
            </a:r>
            <a:r>
              <a:rPr lang="en-US" altLang="zh-CN" sz="2800" b="1" dirty="0">
                <a:latin typeface="+mj-ea"/>
                <a:ea typeface="+mj-ea"/>
              </a:rPr>
              <a:t>156&gt;155</a:t>
            </a:r>
            <a:r>
              <a:rPr lang="zh-CN" altLang="en-US" sz="2800" b="1" dirty="0">
                <a:latin typeface="+mj-ea"/>
                <a:ea typeface="+mj-ea"/>
              </a:rPr>
              <a:t>，</a:t>
            </a:r>
            <a:r>
              <a:rPr lang="en-US" altLang="zh-CN" sz="2800" b="1" dirty="0">
                <a:latin typeface="+mj-ea"/>
                <a:ea typeface="+mj-ea"/>
              </a:rPr>
              <a:t>155&lt;156</a:t>
            </a:r>
            <a:r>
              <a:rPr lang="zh-CN" altLang="en-US" sz="2800" b="1" dirty="0">
                <a:latin typeface="+mj-ea"/>
                <a:ea typeface="+mj-ea"/>
              </a:rPr>
              <a:t>，</a:t>
            </a:r>
            <a:r>
              <a:rPr lang="en-US" altLang="zh-CN" sz="2800" b="1" i="1" dirty="0">
                <a:latin typeface="+mj-ea"/>
                <a:ea typeface="+mj-ea"/>
              </a:rPr>
              <a:t>x</a:t>
            </a:r>
            <a:r>
              <a:rPr lang="en-US" altLang="zh-CN" sz="2800" b="1" dirty="0">
                <a:latin typeface="+mj-ea"/>
                <a:ea typeface="+mj-ea"/>
              </a:rPr>
              <a:t>&gt;50</a:t>
            </a:r>
            <a:r>
              <a:rPr lang="zh-CN" altLang="en-US" sz="2800" b="1" dirty="0">
                <a:latin typeface="+mj-ea"/>
                <a:ea typeface="+mj-ea"/>
              </a:rPr>
              <a:t>，这样，我们把用符号</a:t>
            </a:r>
            <a:r>
              <a:rPr lang="en-US" altLang="zh-CN" sz="2800" b="1" dirty="0">
                <a:latin typeface="+mj-ea"/>
                <a:ea typeface="+mj-ea"/>
              </a:rPr>
              <a:t>“&gt;”</a:t>
            </a:r>
            <a:r>
              <a:rPr lang="zh-CN" altLang="en-US" sz="2800" b="1" dirty="0">
                <a:latin typeface="+mj-ea"/>
                <a:ea typeface="+mj-ea"/>
              </a:rPr>
              <a:t>或</a:t>
            </a:r>
            <a:r>
              <a:rPr lang="en-US" altLang="zh-CN" sz="2800" b="1" dirty="0">
                <a:latin typeface="+mj-ea"/>
                <a:ea typeface="+mj-ea"/>
              </a:rPr>
              <a:t>“&lt;”</a:t>
            </a:r>
            <a:r>
              <a:rPr lang="zh-CN" altLang="en-US" sz="2800" b="1" dirty="0">
                <a:latin typeface="+mj-ea"/>
                <a:ea typeface="+mj-ea"/>
              </a:rPr>
              <a:t>连接而成的式子叫做</a:t>
            </a: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不等式。</a:t>
            </a:r>
            <a:r>
              <a:rPr lang="zh-CN" altLang="en-US" sz="2800" b="1" dirty="0">
                <a:latin typeface="+mj-ea"/>
                <a:ea typeface="+mj-ea"/>
              </a:rPr>
              <a:t>像</a:t>
            </a:r>
            <a:r>
              <a:rPr lang="en-US" altLang="zh-CN" sz="2800" b="1" dirty="0">
                <a:latin typeface="+mj-ea"/>
                <a:ea typeface="+mj-ea"/>
              </a:rPr>
              <a:t>a≠2</a:t>
            </a:r>
            <a:r>
              <a:rPr lang="zh-CN" altLang="en-US" sz="2800" b="1" dirty="0">
                <a:latin typeface="+mj-ea"/>
                <a:ea typeface="+mj-ea"/>
              </a:rPr>
              <a:t>这样的式子也叫做不等式。</a:t>
            </a:r>
            <a:endParaRPr lang="en-US" altLang="zh-CN" sz="2800" b="1" dirty="0">
              <a:latin typeface="+mj-ea"/>
              <a:ea typeface="+mj-ea"/>
            </a:endParaRPr>
          </a:p>
        </p:txBody>
      </p:sp>
      <p:sp>
        <p:nvSpPr>
          <p:cNvPr id="7171" name="文本框 1">
            <a:extLst>
              <a:ext uri="{FF2B5EF4-FFF2-40B4-BE49-F238E27FC236}">
                <a16:creationId xmlns:a16="http://schemas.microsoft.com/office/drawing/2014/main" xmlns="" id="{F2E3B830-4484-4B59-A683-0386D84C5D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063" y="963613"/>
            <a:ext cx="38782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solidFill>
                  <a:srgbClr val="FF0000"/>
                </a:solidFill>
                <a:latin typeface="+mn-ea"/>
                <a:ea typeface="+mn-ea"/>
              </a:rPr>
              <a:t>一、不等式的概念</a:t>
            </a:r>
            <a:endParaRPr lang="en-US" altLang="zh-CN" sz="36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63F1F999-F889-434B-BEAC-EC58C8208809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xmlns="" id="{87647CAD-57C3-442B-822E-BDA9E6921CF0}"/>
              </a:ext>
            </a:extLst>
          </p:cNvPr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900238" y="668338"/>
            <a:ext cx="5565775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zh-CN" altLang="en-US" sz="2800" b="1" dirty="0">
                <a:latin typeface="+mj-ea"/>
              </a:rPr>
              <a:t>判断下列式子是不是不等式：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xmlns="" id="{85CFB22D-F098-49D9-974F-F994E8872684}"/>
              </a:ext>
            </a:extLst>
          </p:cNvPr>
          <p:cNvSpPr>
            <a:spLocks noGrp="1" noRot="1" noChangeArrowheads="1"/>
          </p:cNvSpPr>
          <p:nvPr>
            <p:ph idx="4294967295"/>
          </p:nvPr>
        </p:nvSpPr>
        <p:spPr>
          <a:xfrm>
            <a:off x="220663" y="1811338"/>
            <a:ext cx="11852275" cy="1874837"/>
          </a:xfrm>
        </p:spPr>
        <p:txBody>
          <a:bodyPr rtlCol="0">
            <a:noAutofit/>
          </a:bodyPr>
          <a:lstStyle/>
          <a:p>
            <a:pPr marL="609600" indent="-609600"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600" dirty="0">
                <a:latin typeface="+mj-ea"/>
                <a:ea typeface="+mj-ea"/>
              </a:rPr>
              <a:t>（</a:t>
            </a:r>
            <a:r>
              <a:rPr lang="en-US" sz="3600" dirty="0">
                <a:latin typeface="+mj-ea"/>
                <a:ea typeface="+mj-ea"/>
              </a:rPr>
              <a:t>1</a:t>
            </a:r>
            <a:r>
              <a:rPr lang="zh-CN" altLang="en-US" sz="3600" dirty="0">
                <a:latin typeface="+mj-ea"/>
                <a:ea typeface="+mj-ea"/>
              </a:rPr>
              <a:t>）</a:t>
            </a:r>
            <a:r>
              <a:rPr lang="en-US" sz="3600" dirty="0">
                <a:latin typeface="+mj-ea"/>
                <a:ea typeface="+mj-ea"/>
              </a:rPr>
              <a:t>-3&gt;0; </a:t>
            </a:r>
            <a:r>
              <a:rPr lang="zh-CN" altLang="en-US" sz="3600" dirty="0">
                <a:latin typeface="+mj-ea"/>
                <a:ea typeface="+mj-ea"/>
              </a:rPr>
              <a:t>          （</a:t>
            </a:r>
            <a:r>
              <a:rPr lang="en-US" sz="3600" dirty="0">
                <a:latin typeface="+mj-ea"/>
                <a:ea typeface="+mj-ea"/>
              </a:rPr>
              <a:t>2</a:t>
            </a:r>
            <a:r>
              <a:rPr lang="zh-CN" altLang="en-US" sz="3600" dirty="0">
                <a:latin typeface="+mj-ea"/>
                <a:ea typeface="+mj-ea"/>
              </a:rPr>
              <a:t>）</a:t>
            </a:r>
            <a:r>
              <a:rPr lang="en-US" sz="3600" dirty="0">
                <a:latin typeface="+mj-ea"/>
                <a:ea typeface="+mj-ea"/>
              </a:rPr>
              <a:t>4x+3y&lt;0</a:t>
            </a:r>
            <a:r>
              <a:rPr lang="zh-CN" altLang="en-US" sz="3600" dirty="0">
                <a:latin typeface="+mj-ea"/>
                <a:ea typeface="+mj-ea"/>
              </a:rPr>
              <a:t>；    （</a:t>
            </a:r>
            <a:r>
              <a:rPr lang="en-US" sz="3600" dirty="0">
                <a:latin typeface="+mj-ea"/>
                <a:ea typeface="+mj-ea"/>
              </a:rPr>
              <a:t>3</a:t>
            </a:r>
            <a:r>
              <a:rPr lang="zh-CN" altLang="en-US" sz="3600" dirty="0">
                <a:latin typeface="+mj-ea"/>
                <a:ea typeface="+mj-ea"/>
              </a:rPr>
              <a:t>）</a:t>
            </a:r>
            <a:r>
              <a:rPr lang="en-US" sz="3600" dirty="0">
                <a:latin typeface="+mj-ea"/>
                <a:ea typeface="+mj-ea"/>
              </a:rPr>
              <a:t>x=3;</a:t>
            </a:r>
            <a:r>
              <a:rPr lang="zh-CN" altLang="en-US" sz="3600" dirty="0">
                <a:latin typeface="+mj-ea"/>
                <a:ea typeface="+mj-ea"/>
              </a:rPr>
              <a:t>   </a:t>
            </a:r>
            <a:endParaRPr lang="en-US" altLang="zh-CN" sz="3600" dirty="0">
              <a:latin typeface="+mj-ea"/>
              <a:ea typeface="+mj-ea"/>
            </a:endParaRPr>
          </a:p>
          <a:p>
            <a:pPr marL="609600" indent="-609600"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600" dirty="0">
                <a:latin typeface="+mj-ea"/>
                <a:ea typeface="+mj-ea"/>
              </a:rPr>
              <a:t>（</a:t>
            </a:r>
            <a:r>
              <a:rPr lang="en-US" sz="3600" dirty="0">
                <a:latin typeface="+mj-ea"/>
                <a:ea typeface="+mj-ea"/>
              </a:rPr>
              <a:t>4</a:t>
            </a:r>
            <a:r>
              <a:rPr lang="zh-CN" altLang="en-US" sz="3600" dirty="0">
                <a:latin typeface="+mj-ea"/>
                <a:ea typeface="+mj-ea"/>
              </a:rPr>
              <a:t>） </a:t>
            </a:r>
            <a:r>
              <a:rPr lang="en-US" sz="3600" dirty="0">
                <a:latin typeface="+mj-ea"/>
                <a:ea typeface="+mj-ea"/>
              </a:rPr>
              <a:t>x</a:t>
            </a:r>
            <a:r>
              <a:rPr lang="en-US" sz="3600" baseline="30000" dirty="0">
                <a:latin typeface="+mj-ea"/>
                <a:ea typeface="+mj-ea"/>
              </a:rPr>
              <a:t>2</a:t>
            </a:r>
            <a:r>
              <a:rPr lang="en-US" sz="3600" dirty="0">
                <a:latin typeface="+mj-ea"/>
                <a:ea typeface="+mj-ea"/>
              </a:rPr>
              <a:t>+xy+y</a:t>
            </a:r>
            <a:r>
              <a:rPr lang="en-US" sz="3600" baseline="30000" dirty="0">
                <a:latin typeface="+mj-ea"/>
                <a:ea typeface="+mj-ea"/>
              </a:rPr>
              <a:t>2</a:t>
            </a:r>
            <a:r>
              <a:rPr lang="zh-CN" altLang="en-US" sz="3600" dirty="0">
                <a:latin typeface="+mj-ea"/>
                <a:ea typeface="+mj-ea"/>
                <a:sym typeface="Arial" pitchFamily="34" charset="0"/>
              </a:rPr>
              <a:t>； </a:t>
            </a:r>
            <a:r>
              <a:rPr lang="zh-CN" altLang="en-US" sz="3600" dirty="0">
                <a:latin typeface="+mj-ea"/>
                <a:ea typeface="+mj-ea"/>
              </a:rPr>
              <a:t>（</a:t>
            </a:r>
            <a:r>
              <a:rPr lang="en-US" sz="3600" dirty="0">
                <a:latin typeface="+mj-ea"/>
                <a:ea typeface="+mj-ea"/>
              </a:rPr>
              <a:t>5</a:t>
            </a:r>
            <a:r>
              <a:rPr lang="zh-CN" altLang="en-US" sz="3600" dirty="0">
                <a:latin typeface="+mj-ea"/>
                <a:ea typeface="+mj-ea"/>
              </a:rPr>
              <a:t>）</a:t>
            </a:r>
            <a:r>
              <a:rPr lang="en-US" sz="3600" dirty="0">
                <a:latin typeface="+mj-ea"/>
                <a:ea typeface="+mj-ea"/>
              </a:rPr>
              <a:t>x≠5;               </a:t>
            </a:r>
            <a:r>
              <a:rPr lang="zh-CN" altLang="en-US" sz="3600" dirty="0">
                <a:latin typeface="+mj-ea"/>
                <a:ea typeface="+mj-ea"/>
              </a:rPr>
              <a:t>（</a:t>
            </a:r>
            <a:r>
              <a:rPr lang="en-US" sz="3600" dirty="0">
                <a:latin typeface="+mj-ea"/>
                <a:ea typeface="+mj-ea"/>
              </a:rPr>
              <a:t>6</a:t>
            </a:r>
            <a:r>
              <a:rPr lang="zh-CN" altLang="en-US" sz="3600" dirty="0">
                <a:latin typeface="+mj-ea"/>
                <a:ea typeface="+mj-ea"/>
              </a:rPr>
              <a:t>）</a:t>
            </a:r>
            <a:r>
              <a:rPr lang="en-US" sz="3600" dirty="0">
                <a:latin typeface="+mj-ea"/>
                <a:ea typeface="+mj-ea"/>
              </a:rPr>
              <a:t>x+2&gt;y+5</a:t>
            </a:r>
            <a:r>
              <a:rPr lang="zh-CN" altLang="en-US" sz="3600" dirty="0">
                <a:latin typeface="+mj-ea"/>
                <a:ea typeface="+mj-ea"/>
              </a:rPr>
              <a:t>。</a:t>
            </a:r>
            <a:endParaRPr lang="en-US" sz="3600" dirty="0">
              <a:latin typeface="+mj-ea"/>
              <a:ea typeface="+mj-ea"/>
            </a:endParaRPr>
          </a:p>
          <a:p>
            <a:pPr marL="609600" indent="-609600"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3600" dirty="0">
              <a:latin typeface="+mj-ea"/>
              <a:ea typeface="+mj-ea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D4482194-12B7-47C1-BB31-C239471767AA}"/>
              </a:ext>
            </a:extLst>
          </p:cNvPr>
          <p:cNvSpPr>
            <a:spLocks noGrp="1" noRot="1" noChangeArrowheads="1"/>
          </p:cNvSpPr>
          <p:nvPr/>
        </p:nvSpPr>
        <p:spPr bwMode="auto">
          <a:xfrm>
            <a:off x="550863" y="3681413"/>
            <a:ext cx="80660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</a:rPr>
              <a:t>解 ： </a:t>
            </a: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  <a:sym typeface="Arial" panose="020B0604020202020204" pitchFamily="34" charset="0"/>
              </a:rPr>
              <a:t>（</a:t>
            </a:r>
            <a:r>
              <a:rPr lang="en-US" altLang="zh-CN" sz="3200" b="1" dirty="0">
                <a:solidFill>
                  <a:srgbClr val="FF0000"/>
                </a:solidFill>
                <a:latin typeface="+mj-ea"/>
                <a:ea typeface="+mj-ea"/>
                <a:sym typeface="Arial" panose="020B0604020202020204" pitchFamily="34" charset="0"/>
              </a:rPr>
              <a:t>1</a:t>
            </a: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  <a:sym typeface="Arial" panose="020B0604020202020204" pitchFamily="34" charset="0"/>
              </a:rPr>
              <a:t>）（</a:t>
            </a:r>
            <a:r>
              <a:rPr lang="en-US" altLang="zh-CN" sz="3200" b="1" dirty="0">
                <a:solidFill>
                  <a:srgbClr val="FF0000"/>
                </a:solidFill>
                <a:latin typeface="+mj-ea"/>
                <a:ea typeface="+mj-ea"/>
                <a:sym typeface="Arial" panose="020B0604020202020204" pitchFamily="34" charset="0"/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  <a:sym typeface="Arial" panose="020B0604020202020204" pitchFamily="34" charset="0"/>
              </a:rPr>
              <a:t>）</a:t>
            </a: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  <a:sym typeface="宋体" panose="02010600030101010101" pitchFamily="2" charset="-122"/>
              </a:rPr>
              <a:t>（</a:t>
            </a:r>
            <a:r>
              <a:rPr lang="en-US" altLang="zh-CN" sz="3200" b="1" dirty="0">
                <a:solidFill>
                  <a:srgbClr val="FF0000"/>
                </a:solidFill>
                <a:latin typeface="+mj-ea"/>
                <a:ea typeface="+mj-ea"/>
                <a:sym typeface="宋体" panose="02010600030101010101" pitchFamily="2" charset="-122"/>
              </a:rPr>
              <a:t>5</a:t>
            </a: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  <a:sym typeface="宋体" panose="02010600030101010101" pitchFamily="2" charset="-122"/>
              </a:rPr>
              <a:t>）</a:t>
            </a: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  <a:sym typeface="Arial" panose="020B0604020202020204" pitchFamily="34" charset="0"/>
              </a:rPr>
              <a:t>（</a:t>
            </a:r>
            <a:r>
              <a:rPr lang="en-US" altLang="zh-CN" sz="3200" b="1" dirty="0">
                <a:solidFill>
                  <a:srgbClr val="FF0000"/>
                </a:solidFill>
                <a:latin typeface="+mj-ea"/>
                <a:ea typeface="+mj-ea"/>
                <a:sym typeface="Arial" panose="020B0604020202020204" pitchFamily="34" charset="0"/>
              </a:rPr>
              <a:t>6</a:t>
            </a: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  <a:sym typeface="Arial" panose="020B0604020202020204" pitchFamily="34" charset="0"/>
              </a:rPr>
              <a:t>）是不等式；          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  <a:sym typeface="Arial" panose="020B0604020202020204" pitchFamily="34" charset="0"/>
              </a:rPr>
              <a:t>         （</a:t>
            </a:r>
            <a:r>
              <a:rPr lang="en-US" altLang="zh-CN" sz="3200" b="1" dirty="0">
                <a:solidFill>
                  <a:srgbClr val="FF0000"/>
                </a:solidFill>
                <a:latin typeface="+mj-ea"/>
                <a:ea typeface="+mj-ea"/>
                <a:sym typeface="Arial" panose="020B0604020202020204" pitchFamily="34" charset="0"/>
              </a:rPr>
              <a:t>3</a:t>
            </a: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  <a:sym typeface="Arial" panose="020B0604020202020204" pitchFamily="34" charset="0"/>
              </a:rPr>
              <a:t>）（</a:t>
            </a:r>
            <a:r>
              <a:rPr lang="en-US" altLang="zh-CN" sz="3200" b="1" dirty="0">
                <a:solidFill>
                  <a:srgbClr val="FF0000"/>
                </a:solidFill>
                <a:latin typeface="+mj-ea"/>
                <a:ea typeface="+mj-ea"/>
                <a:sym typeface="Arial" panose="020B0604020202020204" pitchFamily="34" charset="0"/>
              </a:rPr>
              <a:t>4</a:t>
            </a: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  <a:sym typeface="Arial" panose="020B0604020202020204" pitchFamily="34" charset="0"/>
              </a:rPr>
              <a:t>）不</a:t>
            </a: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  <a:sym typeface="宋体" panose="02010600030101010101" pitchFamily="2" charset="-122"/>
              </a:rPr>
              <a:t>是不等式。</a:t>
            </a:r>
            <a:endParaRPr lang="en-US" altLang="zh-CN" sz="3200" b="1" dirty="0">
              <a:solidFill>
                <a:srgbClr val="FF0000"/>
              </a:solidFill>
              <a:latin typeface="+mj-ea"/>
              <a:ea typeface="+mj-ea"/>
              <a:sym typeface="宋体" panose="02010600030101010101" pitchFamily="2" charset="-122"/>
            </a:endParaRPr>
          </a:p>
        </p:txBody>
      </p:sp>
      <p:grpSp>
        <p:nvGrpSpPr>
          <p:cNvPr id="11269" name="组合 17">
            <a:extLst>
              <a:ext uri="{FF2B5EF4-FFF2-40B4-BE49-F238E27FC236}">
                <a16:creationId xmlns:a16="http://schemas.microsoft.com/office/drawing/2014/main" xmlns="" id="{BB44CDBB-9057-4683-A89D-4F1C1B54F8EE}"/>
              </a:ext>
            </a:extLst>
          </p:cNvPr>
          <p:cNvGrpSpPr>
            <a:grpSpLocks/>
          </p:cNvGrpSpPr>
          <p:nvPr/>
        </p:nvGrpSpPr>
        <p:grpSpPr bwMode="auto">
          <a:xfrm>
            <a:off x="192088" y="981075"/>
            <a:ext cx="1406525" cy="519113"/>
            <a:chOff x="-1" y="0"/>
            <a:chExt cx="3456456" cy="469392"/>
          </a:xfrm>
        </p:grpSpPr>
        <p:sp>
          <p:nvSpPr>
            <p:cNvPr id="11271" name="圆角矩形 31">
              <a:extLst>
                <a:ext uri="{FF2B5EF4-FFF2-40B4-BE49-F238E27FC236}">
                  <a16:creationId xmlns:a16="http://schemas.microsoft.com/office/drawing/2014/main" xmlns="" id="{6806DBBC-35E6-4A0E-9B14-77BD8D4329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" y="0"/>
              <a:ext cx="3420378" cy="469392"/>
            </a:xfrm>
            <a:prstGeom prst="roundRect">
              <a:avLst>
                <a:gd name="adj" fmla="val 16667"/>
              </a:avLst>
            </a:prstGeom>
            <a:solidFill>
              <a:srgbClr val="FFFFD9"/>
            </a:solidFill>
            <a:ln w="254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4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72" name="文本框 19">
              <a:extLst>
                <a:ext uri="{FF2B5EF4-FFF2-40B4-BE49-F238E27FC236}">
                  <a16:creationId xmlns:a16="http://schemas.microsoft.com/office/drawing/2014/main" xmlns="" id="{530A9065-5044-403F-8268-77DD6BC9DC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27" y="0"/>
              <a:ext cx="3385628" cy="417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400" b="1">
                  <a:latin typeface="微软雅黑" panose="020B0503020204020204" pitchFamily="34" charset="-122"/>
                  <a:sym typeface="微软雅黑" panose="020B0503020204020204" pitchFamily="34" charset="-122"/>
                </a:rPr>
                <a:t>练一练</a:t>
              </a:r>
              <a:endParaRPr lang="zh-CN" altLang="en-US" sz="24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2A388489-4949-4AB8-B839-9FC2D19B155A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练习巩固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组合 6147">
            <a:extLst>
              <a:ext uri="{FF2B5EF4-FFF2-40B4-BE49-F238E27FC236}">
                <a16:creationId xmlns:a16="http://schemas.microsoft.com/office/drawing/2014/main" xmlns="" id="{AAA8C8A8-F96D-4B0D-8CC1-CCE08260F9DB}"/>
              </a:ext>
            </a:extLst>
          </p:cNvPr>
          <p:cNvGrpSpPr>
            <a:grpSpLocks/>
          </p:cNvGrpSpPr>
          <p:nvPr/>
        </p:nvGrpSpPr>
        <p:grpSpPr bwMode="auto">
          <a:xfrm>
            <a:off x="200025" y="706438"/>
            <a:ext cx="4297363" cy="806450"/>
            <a:chOff x="0" y="0"/>
            <a:chExt cx="6773" cy="1273"/>
          </a:xfrm>
        </p:grpSpPr>
        <p:sp>
          <p:nvSpPr>
            <p:cNvPr id="12299" name="矩形 7">
              <a:extLst>
                <a:ext uri="{FF2B5EF4-FFF2-40B4-BE49-F238E27FC236}">
                  <a16:creationId xmlns:a16="http://schemas.microsoft.com/office/drawing/2014/main" xmlns="" id="{AB4A25C9-C2EF-46F9-AA66-D2EA694622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2" y="0"/>
              <a:ext cx="2634" cy="1200"/>
            </a:xfrm>
            <a:custGeom>
              <a:avLst/>
              <a:gdLst>
                <a:gd name="T0" fmla="*/ 0 w 2520280"/>
                <a:gd name="T1" fmla="*/ 1 h 1872208"/>
                <a:gd name="T2" fmla="*/ 3 w 2520280"/>
                <a:gd name="T3" fmla="*/ 1 h 1872208"/>
                <a:gd name="T4" fmla="*/ 0 w 2520280"/>
                <a:gd name="T5" fmla="*/ 1 h 1872208"/>
                <a:gd name="T6" fmla="*/ 0 w 2520280"/>
                <a:gd name="T7" fmla="*/ 0 h 1872208"/>
                <a:gd name="T8" fmla="*/ 0 w 2520280"/>
                <a:gd name="T9" fmla="*/ 0 h 1872208"/>
                <a:gd name="T10" fmla="*/ 0 w 2520280"/>
                <a:gd name="T11" fmla="*/ 0 h 18722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20280"/>
                <a:gd name="T19" fmla="*/ 0 h 1872208"/>
                <a:gd name="T20" fmla="*/ 2520280 w 2520280"/>
                <a:gd name="T21" fmla="*/ 1872208 h 187220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sq">
              <a:solidFill>
                <a:srgbClr val="DDDDD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0" name="任意多边形 16">
              <a:extLst>
                <a:ext uri="{FF2B5EF4-FFF2-40B4-BE49-F238E27FC236}">
                  <a16:creationId xmlns:a16="http://schemas.microsoft.com/office/drawing/2014/main" xmlns="" id="{FE3773E4-F5EB-47A8-9636-8548D4AB8C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54"/>
              <a:ext cx="826" cy="760"/>
            </a:xfrm>
            <a:custGeom>
              <a:avLst/>
              <a:gdLst>
                <a:gd name="T0" fmla="*/ 0 w 696310"/>
                <a:gd name="T1" fmla="*/ 0 h 696310"/>
                <a:gd name="T2" fmla="*/ 1 w 696310"/>
                <a:gd name="T3" fmla="*/ 0 h 696310"/>
                <a:gd name="T4" fmla="*/ 1 w 696310"/>
                <a:gd name="T5" fmla="*/ 0 h 696310"/>
                <a:gd name="T6" fmla="*/ 1 w 696310"/>
                <a:gd name="T7" fmla="*/ 0 h 696310"/>
                <a:gd name="T8" fmla="*/ 1 w 696310"/>
                <a:gd name="T9" fmla="*/ 1 h 696310"/>
                <a:gd name="T10" fmla="*/ 0 w 696310"/>
                <a:gd name="T11" fmla="*/ 1 h 696310"/>
                <a:gd name="T12" fmla="*/ 0 w 696310"/>
                <a:gd name="T13" fmla="*/ 0 h 6963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96310"/>
                <a:gd name="T22" fmla="*/ 0 h 696310"/>
                <a:gd name="T23" fmla="*/ 696310 w 696310"/>
                <a:gd name="T24" fmla="*/ 696310 h 6963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96310" h="696310">
                  <a:moveTo>
                    <a:pt x="0" y="0"/>
                  </a:moveTo>
                  <a:lnTo>
                    <a:pt x="459827" y="0"/>
                  </a:lnTo>
                  <a:lnTo>
                    <a:pt x="459827" y="236483"/>
                  </a:lnTo>
                  <a:lnTo>
                    <a:pt x="696310" y="236483"/>
                  </a:lnTo>
                  <a:lnTo>
                    <a:pt x="696310" y="696310"/>
                  </a:lnTo>
                  <a:lnTo>
                    <a:pt x="0" y="6963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1" name="矩形 17">
              <a:extLst>
                <a:ext uri="{FF2B5EF4-FFF2-40B4-BE49-F238E27FC236}">
                  <a16:creationId xmlns:a16="http://schemas.microsoft.com/office/drawing/2014/main" xmlns="" id="{73122BB7-9C4E-425C-8B00-5971E89E3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374"/>
              <a:ext cx="258" cy="265"/>
            </a:xfrm>
            <a:prstGeom prst="rect">
              <a:avLst/>
            </a:prstGeom>
            <a:solidFill>
              <a:srgbClr val="008080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215900" rIns="179705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40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302" name="文本框 6151">
              <a:extLst>
                <a:ext uri="{FF2B5EF4-FFF2-40B4-BE49-F238E27FC236}">
                  <a16:creationId xmlns:a16="http://schemas.microsoft.com/office/drawing/2014/main" xmlns="" id="{E69E2852-8CAA-4256-A0A9-C2E359207E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8" y="433"/>
              <a:ext cx="5895" cy="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800" b="1">
                  <a:solidFill>
                    <a:srgbClr val="006666"/>
                  </a:solidFill>
                  <a:latin typeface="微软雅黑" panose="020B0503020204020204" pitchFamily="34" charset="-122"/>
                  <a:sym typeface="宋体" panose="02010600030101010101" pitchFamily="2" charset="-122"/>
                </a:rPr>
                <a:t>用不等式表示数量关系</a:t>
              </a:r>
            </a:p>
          </p:txBody>
        </p:sp>
        <p:sp>
          <p:nvSpPr>
            <p:cNvPr id="12303" name="文本框 6152">
              <a:extLst>
                <a:ext uri="{FF2B5EF4-FFF2-40B4-BE49-F238E27FC236}">
                  <a16:creationId xmlns:a16="http://schemas.microsoft.com/office/drawing/2014/main" xmlns="" id="{4CD2F3AA-A11C-4BC6-BA7F-72331C5660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454"/>
              <a:ext cx="873" cy="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chemeClr val="accent1"/>
                  </a:solidFill>
                  <a:latin typeface="Arial" panose="020B0604020202020204" pitchFamily="34" charset="0"/>
                </a:rPr>
                <a:t>二</a:t>
              </a:r>
            </a:p>
          </p:txBody>
        </p:sp>
      </p:grpSp>
      <p:sp>
        <p:nvSpPr>
          <p:cNvPr id="9219" name="文本框 29697">
            <a:extLst>
              <a:ext uri="{FF2B5EF4-FFF2-40B4-BE49-F238E27FC236}">
                <a16:creationId xmlns:a16="http://schemas.microsoft.com/office/drawing/2014/main" xmlns="" id="{09104847-47C2-443D-A8EC-B9BE94500D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963" y="1627188"/>
            <a:ext cx="6553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3200" b="1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例</a:t>
            </a:r>
            <a:r>
              <a:rPr lang="en-US" altLang="zh-CN" sz="3200" b="1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  </a:t>
            </a:r>
            <a:r>
              <a:rPr lang="zh-CN" altLang="en-US" sz="3200" b="1" dirty="0">
                <a:latin typeface="+mj-ea"/>
                <a:ea typeface="+mj-ea"/>
              </a:rPr>
              <a:t>用不等式表示下列数量关系：</a:t>
            </a:r>
          </a:p>
        </p:txBody>
      </p:sp>
      <p:sp>
        <p:nvSpPr>
          <p:cNvPr id="9220" name="矩形 29707">
            <a:extLst>
              <a:ext uri="{FF2B5EF4-FFF2-40B4-BE49-F238E27FC236}">
                <a16:creationId xmlns:a16="http://schemas.microsoft.com/office/drawing/2014/main" xmlns="" id="{52BA9C13-850A-4290-8CC9-2EE6C90ACA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2300288"/>
            <a:ext cx="74215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latin typeface="+mj-ea"/>
                <a:ea typeface="+mj-ea"/>
              </a:rPr>
              <a:t>（</a:t>
            </a:r>
            <a:r>
              <a:rPr lang="en-US" altLang="zh-CN" sz="3200" dirty="0">
                <a:latin typeface="+mj-ea"/>
                <a:ea typeface="+mj-ea"/>
              </a:rPr>
              <a:t>1</a:t>
            </a:r>
            <a:r>
              <a:rPr lang="zh-CN" altLang="en-US" sz="3200" dirty="0">
                <a:latin typeface="+mj-ea"/>
                <a:ea typeface="+mj-ea"/>
              </a:rPr>
              <a:t>）</a:t>
            </a:r>
            <a:r>
              <a:rPr lang="en-US" altLang="zh-CN" sz="3200" dirty="0">
                <a:latin typeface="+mj-ea"/>
                <a:ea typeface="+mj-ea"/>
              </a:rPr>
              <a:t>x</a:t>
            </a:r>
            <a:r>
              <a:rPr lang="zh-CN" altLang="en-US" sz="3200" dirty="0">
                <a:latin typeface="+mj-ea"/>
                <a:ea typeface="+mj-ea"/>
              </a:rPr>
              <a:t>的</a:t>
            </a:r>
            <a:r>
              <a:rPr lang="en-US" altLang="zh-CN" sz="3200" dirty="0">
                <a:latin typeface="+mj-ea"/>
                <a:ea typeface="+mj-ea"/>
              </a:rPr>
              <a:t>5</a:t>
            </a:r>
            <a:r>
              <a:rPr lang="zh-CN" altLang="en-US" sz="3200" dirty="0">
                <a:latin typeface="+mj-ea"/>
                <a:ea typeface="+mj-ea"/>
              </a:rPr>
              <a:t>倍大于</a:t>
            </a:r>
            <a:r>
              <a:rPr lang="en-US" altLang="zh-CN" sz="3200" dirty="0">
                <a:latin typeface="+mj-ea"/>
                <a:ea typeface="+mj-ea"/>
              </a:rPr>
              <a:t>-7</a:t>
            </a:r>
            <a:r>
              <a:rPr lang="zh-CN" altLang="en-US" sz="3200" dirty="0">
                <a:latin typeface="+mj-ea"/>
                <a:ea typeface="+mj-ea"/>
              </a:rPr>
              <a:t>；</a:t>
            </a:r>
          </a:p>
        </p:txBody>
      </p:sp>
      <p:sp>
        <p:nvSpPr>
          <p:cNvPr id="9221" name="矩形 29708">
            <a:extLst>
              <a:ext uri="{FF2B5EF4-FFF2-40B4-BE49-F238E27FC236}">
                <a16:creationId xmlns:a16="http://schemas.microsoft.com/office/drawing/2014/main" xmlns="" id="{4ACAD0CA-D8B4-418E-B2CA-8C7D934038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2894013"/>
            <a:ext cx="74215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latin typeface="+mj-ea"/>
                <a:ea typeface="+mj-ea"/>
              </a:rPr>
              <a:t>（</a:t>
            </a:r>
            <a:r>
              <a:rPr lang="en-US" altLang="zh-CN" sz="3200" dirty="0">
                <a:latin typeface="+mj-ea"/>
                <a:ea typeface="+mj-ea"/>
              </a:rPr>
              <a:t>2</a:t>
            </a:r>
            <a:r>
              <a:rPr lang="zh-CN" altLang="en-US" sz="3200" dirty="0">
                <a:latin typeface="+mj-ea"/>
                <a:ea typeface="+mj-ea"/>
              </a:rPr>
              <a:t>）</a:t>
            </a:r>
            <a:r>
              <a:rPr lang="en-US" altLang="zh-CN" sz="3200" dirty="0">
                <a:latin typeface="+mj-ea"/>
                <a:ea typeface="+mj-ea"/>
              </a:rPr>
              <a:t>a</a:t>
            </a:r>
            <a:r>
              <a:rPr lang="zh-CN" altLang="en-US" sz="3200" dirty="0">
                <a:latin typeface="+mj-ea"/>
                <a:ea typeface="+mj-ea"/>
              </a:rPr>
              <a:t>与</a:t>
            </a:r>
            <a:r>
              <a:rPr lang="en-US" altLang="zh-CN" sz="3200" dirty="0">
                <a:latin typeface="+mj-ea"/>
                <a:ea typeface="+mj-ea"/>
              </a:rPr>
              <a:t>b</a:t>
            </a:r>
            <a:r>
              <a:rPr lang="zh-CN" altLang="en-US" sz="3200" dirty="0">
                <a:latin typeface="+mj-ea"/>
                <a:ea typeface="+mj-ea"/>
              </a:rPr>
              <a:t>的和的一半小于</a:t>
            </a:r>
            <a:r>
              <a:rPr lang="en-US" altLang="zh-CN" sz="3200" dirty="0">
                <a:latin typeface="+mj-ea"/>
                <a:ea typeface="+mj-ea"/>
              </a:rPr>
              <a:t>-1</a:t>
            </a:r>
            <a:r>
              <a:rPr lang="zh-CN" altLang="en-US" sz="3200" dirty="0">
                <a:latin typeface="+mj-ea"/>
                <a:ea typeface="+mj-ea"/>
              </a:rPr>
              <a:t>；</a:t>
            </a:r>
          </a:p>
        </p:txBody>
      </p:sp>
      <p:sp>
        <p:nvSpPr>
          <p:cNvPr id="9222" name="矩形 29709">
            <a:extLst>
              <a:ext uri="{FF2B5EF4-FFF2-40B4-BE49-F238E27FC236}">
                <a16:creationId xmlns:a16="http://schemas.microsoft.com/office/drawing/2014/main" xmlns="" id="{908209CC-9944-4CC7-A530-9C623A32A6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3443288"/>
            <a:ext cx="11520487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latin typeface="+mj-ea"/>
                <a:ea typeface="+mj-ea"/>
              </a:rPr>
              <a:t>（</a:t>
            </a:r>
            <a:r>
              <a:rPr lang="en-US" altLang="zh-CN" sz="3200" dirty="0">
                <a:latin typeface="+mj-ea"/>
                <a:ea typeface="+mj-ea"/>
              </a:rPr>
              <a:t>3</a:t>
            </a:r>
            <a:r>
              <a:rPr lang="zh-CN" altLang="en-US" sz="3200" dirty="0">
                <a:latin typeface="+mj-ea"/>
                <a:ea typeface="+mj-ea"/>
              </a:rPr>
              <a:t>）长、宽分别为</a:t>
            </a:r>
            <a:r>
              <a:rPr lang="en-US" altLang="zh-CN" sz="3200" dirty="0" err="1">
                <a:latin typeface="+mj-ea"/>
                <a:ea typeface="+mj-ea"/>
              </a:rPr>
              <a:t>xcm</a:t>
            </a:r>
            <a:r>
              <a:rPr lang="zh-CN" altLang="en-US" sz="3200" dirty="0">
                <a:latin typeface="+mj-ea"/>
                <a:ea typeface="+mj-ea"/>
              </a:rPr>
              <a:t>，</a:t>
            </a:r>
            <a:r>
              <a:rPr lang="en-US" altLang="zh-CN" sz="3200" dirty="0" err="1">
                <a:latin typeface="+mj-ea"/>
                <a:ea typeface="+mj-ea"/>
              </a:rPr>
              <a:t>ycm</a:t>
            </a:r>
            <a:r>
              <a:rPr lang="zh-CN" altLang="en-US" sz="3200" dirty="0">
                <a:latin typeface="+mj-ea"/>
                <a:ea typeface="+mj-ea"/>
              </a:rPr>
              <a:t>的长方形的面积小于边长为</a:t>
            </a:r>
            <a:r>
              <a:rPr lang="en-US" altLang="zh-CN" sz="3200" dirty="0" err="1">
                <a:latin typeface="+mj-ea"/>
                <a:ea typeface="+mj-ea"/>
              </a:rPr>
              <a:t>acm</a:t>
            </a:r>
            <a:r>
              <a:rPr lang="zh-CN" altLang="en-US" sz="3200" dirty="0">
                <a:latin typeface="+mj-ea"/>
                <a:ea typeface="+mj-ea"/>
              </a:rPr>
              <a:t>的正方形的面积。</a:t>
            </a:r>
            <a:endParaRPr lang="en-US" altLang="zh-CN" sz="3200" dirty="0">
              <a:latin typeface="+mj-ea"/>
              <a:ea typeface="+mj-ea"/>
            </a:endParaRPr>
          </a:p>
        </p:txBody>
      </p:sp>
      <p:sp>
        <p:nvSpPr>
          <p:cNvPr id="30744" name="矩形 30743">
            <a:extLst>
              <a:ext uri="{FF2B5EF4-FFF2-40B4-BE49-F238E27FC236}">
                <a16:creationId xmlns:a16="http://schemas.microsoft.com/office/drawing/2014/main" xmlns="" id="{65356F5F-9C34-488C-95BA-FA749FEB8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5638" y="2308225"/>
            <a:ext cx="19875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en-US" altLang="zh-CN" sz="3200" b="1" dirty="0">
                <a:solidFill>
                  <a:srgbClr val="FF0000"/>
                </a:solidFill>
                <a:latin typeface="+mj-ea"/>
                <a:ea typeface="+mj-ea"/>
              </a:rPr>
              <a:t>5x &gt;-7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0D900FB-D417-40D2-B535-820A82AA8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900" y="2852738"/>
            <a:ext cx="1416050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3C227E8-A3F6-4E95-89DE-8726721DD5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0100" y="4287838"/>
            <a:ext cx="22891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sz="3200" b="1" dirty="0" err="1">
                <a:solidFill>
                  <a:srgbClr val="FF0000"/>
                </a:solidFill>
                <a:latin typeface="+mj-ea"/>
                <a:ea typeface="+mj-ea"/>
              </a:rPr>
              <a:t>xy</a:t>
            </a:r>
            <a:r>
              <a:rPr lang="en-US" altLang="zh-CN" sz="32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</a:rPr>
              <a:t>＜ </a:t>
            </a:r>
            <a:r>
              <a:rPr lang="en-US" altLang="zh-CN" sz="3200" b="1" dirty="0">
                <a:solidFill>
                  <a:srgbClr val="FF0000"/>
                </a:solidFill>
                <a:latin typeface="+mj-ea"/>
                <a:ea typeface="+mj-ea"/>
              </a:rPr>
              <a:t>a</a:t>
            </a:r>
            <a:r>
              <a:rPr lang="en-US" altLang="zh-CN" sz="3200" b="1" baseline="30000" dirty="0">
                <a:solidFill>
                  <a:srgbClr val="FF0000"/>
                </a:solidFill>
                <a:latin typeface="+mj-ea"/>
                <a:ea typeface="+mj-ea"/>
              </a:rPr>
              <a:t>2</a:t>
            </a:r>
            <a:r>
              <a:rPr lang="en-US" altLang="zh-CN" sz="32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4CC8C668-DD71-4E42-A7D7-ADB90909D4FD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4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82973">
            <a:extLst>
              <a:ext uri="{FF2B5EF4-FFF2-40B4-BE49-F238E27FC236}">
                <a16:creationId xmlns:a16="http://schemas.microsoft.com/office/drawing/2014/main" xmlns="" id="{68023ED5-12CD-4A80-AE87-7237000EE6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850" y="1476375"/>
            <a:ext cx="11803063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sym typeface="Arial" panose="020B0604020202020204" pitchFamily="34" charset="0"/>
              </a:rPr>
              <a:t>例</a:t>
            </a:r>
            <a:r>
              <a:rPr lang="en-US" altLang="zh-CN" sz="28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sym typeface="Arial" panose="020B0604020202020204" pitchFamily="34" charset="0"/>
              </a:rPr>
              <a:t>2</a:t>
            </a:r>
            <a:r>
              <a:rPr lang="zh-CN" altLang="en-US" sz="28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sym typeface="Arial" panose="020B0604020202020204" pitchFamily="34" charset="0"/>
              </a:rPr>
              <a:t>：</a:t>
            </a:r>
            <a:r>
              <a:rPr lang="zh-CN" altLang="en-US" sz="2800" dirty="0">
                <a:latin typeface="+mj-ea"/>
                <a:ea typeface="+mj-ea"/>
              </a:rPr>
              <a:t>已知一支圆珠笔</a:t>
            </a:r>
            <a:r>
              <a:rPr lang="en-US" altLang="zh-CN" sz="2800" dirty="0">
                <a:latin typeface="+mj-ea"/>
                <a:ea typeface="+mj-ea"/>
                <a:sym typeface="Arial" panose="020B0604020202020204" pitchFamily="34" charset="0"/>
              </a:rPr>
              <a:t>x</a:t>
            </a:r>
            <a:r>
              <a:rPr lang="zh-CN" altLang="en-US" sz="2800" dirty="0">
                <a:latin typeface="+mj-ea"/>
                <a:ea typeface="+mj-ea"/>
              </a:rPr>
              <a:t>元，签字笔与圆珠笔相比每支贵</a:t>
            </a:r>
            <a:r>
              <a:rPr lang="en-US" altLang="zh-CN" sz="2800" dirty="0">
                <a:latin typeface="+mj-ea"/>
                <a:ea typeface="+mj-ea"/>
              </a:rPr>
              <a:t>y</a:t>
            </a:r>
            <a:r>
              <a:rPr lang="zh-CN" altLang="en-US" sz="2800" dirty="0">
                <a:latin typeface="+mj-ea"/>
                <a:ea typeface="+mj-ea"/>
              </a:rPr>
              <a:t>元</a:t>
            </a:r>
            <a:r>
              <a:rPr lang="en-US" altLang="zh-CN" sz="2800" dirty="0">
                <a:latin typeface="+mj-ea"/>
                <a:ea typeface="+mj-ea"/>
              </a:rPr>
              <a:t>. </a:t>
            </a:r>
            <a:r>
              <a:rPr lang="zh-CN" altLang="en-US" sz="2800" dirty="0">
                <a:latin typeface="+mj-ea"/>
                <a:ea typeface="+mj-ea"/>
              </a:rPr>
              <a:t>小华想要买</a:t>
            </a:r>
            <a:r>
              <a:rPr lang="en-US" altLang="zh-CN" sz="2800" dirty="0">
                <a:latin typeface="+mj-ea"/>
                <a:ea typeface="+mj-ea"/>
              </a:rPr>
              <a:t>3</a:t>
            </a:r>
            <a:r>
              <a:rPr lang="zh-CN" altLang="en-US" sz="2800" dirty="0">
                <a:latin typeface="+mj-ea"/>
                <a:ea typeface="+mj-ea"/>
              </a:rPr>
              <a:t>支圆珠笔和</a:t>
            </a:r>
            <a:r>
              <a:rPr lang="en-US" altLang="zh-CN" sz="2800" dirty="0">
                <a:latin typeface="+mj-ea"/>
                <a:ea typeface="+mj-ea"/>
              </a:rPr>
              <a:t>10</a:t>
            </a:r>
            <a:r>
              <a:rPr lang="zh-CN" altLang="en-US" sz="2800" dirty="0">
                <a:latin typeface="+mj-ea"/>
                <a:ea typeface="+mj-ea"/>
              </a:rPr>
              <a:t>支签字笔，若付</a:t>
            </a:r>
            <a:r>
              <a:rPr lang="en-US" altLang="zh-CN" sz="2800" dirty="0">
                <a:latin typeface="+mj-ea"/>
                <a:ea typeface="+mj-ea"/>
              </a:rPr>
              <a:t>50</a:t>
            </a:r>
            <a:r>
              <a:rPr lang="zh-CN" altLang="en-US" sz="2800" dirty="0">
                <a:latin typeface="+mj-ea"/>
                <a:ea typeface="+mj-ea"/>
              </a:rPr>
              <a:t>元仍找回若干元，则如何用含</a:t>
            </a:r>
            <a:r>
              <a:rPr lang="en-US" altLang="zh-CN" sz="2800" dirty="0">
                <a:latin typeface="+mj-ea"/>
                <a:ea typeface="+mj-ea"/>
              </a:rPr>
              <a:t>x</a:t>
            </a:r>
            <a:r>
              <a:rPr lang="zh-CN" altLang="en-US" sz="2800" dirty="0">
                <a:latin typeface="+mj-ea"/>
                <a:ea typeface="+mj-ea"/>
                <a:sym typeface="Arial" panose="020B0604020202020204" pitchFamily="34" charset="0"/>
              </a:rPr>
              <a:t>，</a:t>
            </a:r>
            <a:r>
              <a:rPr lang="en-US" altLang="zh-CN" sz="2800" dirty="0">
                <a:latin typeface="+mj-ea"/>
                <a:ea typeface="+mj-ea"/>
              </a:rPr>
              <a:t>y</a:t>
            </a:r>
            <a:r>
              <a:rPr lang="zh-CN" altLang="en-US" sz="2800" dirty="0">
                <a:latin typeface="+mj-ea"/>
                <a:ea typeface="+mj-ea"/>
              </a:rPr>
              <a:t>的不等式来表示小华所需支付的金额与</a:t>
            </a:r>
            <a:r>
              <a:rPr lang="en-US" altLang="zh-CN" sz="2800" dirty="0">
                <a:latin typeface="+mj-ea"/>
                <a:ea typeface="+mj-ea"/>
              </a:rPr>
              <a:t>50</a:t>
            </a:r>
            <a:r>
              <a:rPr lang="zh-CN" altLang="en-US" sz="2800" dirty="0">
                <a:latin typeface="+mj-ea"/>
                <a:ea typeface="+mj-ea"/>
              </a:rPr>
              <a:t>元之间的关系？</a:t>
            </a:r>
            <a:endParaRPr lang="en-US" altLang="zh-CN" sz="2800" dirty="0">
              <a:latin typeface="+mj-ea"/>
              <a:ea typeface="+mj-ea"/>
            </a:endParaRPr>
          </a:p>
        </p:txBody>
      </p:sp>
      <p:pic>
        <p:nvPicPr>
          <p:cNvPr id="13315" name="图片 82979" descr="0603">
            <a:extLst>
              <a:ext uri="{FF2B5EF4-FFF2-40B4-BE49-F238E27FC236}">
                <a16:creationId xmlns:a16="http://schemas.microsoft.com/office/drawing/2014/main" xmlns="" id="{4043765B-1521-480E-ABB8-454F7BF236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888" y="3871913"/>
            <a:ext cx="3598862" cy="180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1">
            <a:extLst>
              <a:ext uri="{FF2B5EF4-FFF2-40B4-BE49-F238E27FC236}">
                <a16:creationId xmlns:a16="http://schemas.microsoft.com/office/drawing/2014/main" xmlns="" id="{A74D7B2F-7756-4ED5-857C-B24260A445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3719513"/>
            <a:ext cx="4968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solidFill>
                  <a:srgbClr val="FF0000"/>
                </a:solidFill>
                <a:latin typeface="+mj-ea"/>
                <a:ea typeface="+mj-ea"/>
              </a:rPr>
              <a:t>解：</a:t>
            </a:r>
            <a:r>
              <a:rPr lang="en-US" altLang="zh-CN" sz="3600" b="1" dirty="0">
                <a:solidFill>
                  <a:srgbClr val="FF0000"/>
                </a:solidFill>
                <a:latin typeface="+mj-ea"/>
                <a:ea typeface="+mj-ea"/>
              </a:rPr>
              <a:t>3x+10(</a:t>
            </a:r>
            <a:r>
              <a:rPr lang="en-US" altLang="zh-CN" sz="3600" b="1" dirty="0" err="1">
                <a:solidFill>
                  <a:srgbClr val="FF0000"/>
                </a:solidFill>
                <a:latin typeface="+mj-ea"/>
                <a:ea typeface="+mj-ea"/>
              </a:rPr>
              <a:t>x+y</a:t>
            </a:r>
            <a:r>
              <a:rPr lang="en-US" altLang="zh-CN" sz="3600" b="1" dirty="0">
                <a:solidFill>
                  <a:srgbClr val="FF0000"/>
                </a:solidFill>
                <a:latin typeface="+mj-ea"/>
                <a:ea typeface="+mj-ea"/>
              </a:rPr>
              <a:t>)&lt;50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20BDD6E-C049-429A-A6A9-327E5BEE2CB9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grpSp>
        <p:nvGrpSpPr>
          <p:cNvPr id="13318" name="组合 6147">
            <a:extLst>
              <a:ext uri="{FF2B5EF4-FFF2-40B4-BE49-F238E27FC236}">
                <a16:creationId xmlns:a16="http://schemas.microsoft.com/office/drawing/2014/main" xmlns="" id="{D6661F85-9008-4766-B380-3CF8D9214CB7}"/>
              </a:ext>
            </a:extLst>
          </p:cNvPr>
          <p:cNvGrpSpPr>
            <a:grpSpLocks/>
          </p:cNvGrpSpPr>
          <p:nvPr/>
        </p:nvGrpSpPr>
        <p:grpSpPr bwMode="auto">
          <a:xfrm>
            <a:off x="200025" y="706438"/>
            <a:ext cx="4297363" cy="806450"/>
            <a:chOff x="0" y="0"/>
            <a:chExt cx="6773" cy="1273"/>
          </a:xfrm>
        </p:grpSpPr>
        <p:sp>
          <p:nvSpPr>
            <p:cNvPr id="13319" name="矩形 7">
              <a:extLst>
                <a:ext uri="{FF2B5EF4-FFF2-40B4-BE49-F238E27FC236}">
                  <a16:creationId xmlns:a16="http://schemas.microsoft.com/office/drawing/2014/main" xmlns="" id="{0E76B658-1E4D-4B87-8F4F-8BB5C0DFB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2" y="0"/>
              <a:ext cx="2634" cy="1200"/>
            </a:xfrm>
            <a:custGeom>
              <a:avLst/>
              <a:gdLst>
                <a:gd name="T0" fmla="*/ 0 w 2520280"/>
                <a:gd name="T1" fmla="*/ 1 h 1872208"/>
                <a:gd name="T2" fmla="*/ 3 w 2520280"/>
                <a:gd name="T3" fmla="*/ 1 h 1872208"/>
                <a:gd name="T4" fmla="*/ 0 w 2520280"/>
                <a:gd name="T5" fmla="*/ 1 h 1872208"/>
                <a:gd name="T6" fmla="*/ 0 w 2520280"/>
                <a:gd name="T7" fmla="*/ 0 h 1872208"/>
                <a:gd name="T8" fmla="*/ 0 w 2520280"/>
                <a:gd name="T9" fmla="*/ 0 h 1872208"/>
                <a:gd name="T10" fmla="*/ 0 w 2520280"/>
                <a:gd name="T11" fmla="*/ 0 h 18722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20280"/>
                <a:gd name="T19" fmla="*/ 0 h 1872208"/>
                <a:gd name="T20" fmla="*/ 2520280 w 2520280"/>
                <a:gd name="T21" fmla="*/ 1872208 h 187220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sq">
              <a:solidFill>
                <a:srgbClr val="DDDDD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0" name="任意多边形 16">
              <a:extLst>
                <a:ext uri="{FF2B5EF4-FFF2-40B4-BE49-F238E27FC236}">
                  <a16:creationId xmlns:a16="http://schemas.microsoft.com/office/drawing/2014/main" xmlns="" id="{53D13B8A-8353-4259-B1A0-B720A4047E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54"/>
              <a:ext cx="826" cy="760"/>
            </a:xfrm>
            <a:custGeom>
              <a:avLst/>
              <a:gdLst>
                <a:gd name="T0" fmla="*/ 0 w 696310"/>
                <a:gd name="T1" fmla="*/ 0 h 696310"/>
                <a:gd name="T2" fmla="*/ 1 w 696310"/>
                <a:gd name="T3" fmla="*/ 0 h 696310"/>
                <a:gd name="T4" fmla="*/ 1 w 696310"/>
                <a:gd name="T5" fmla="*/ 0 h 696310"/>
                <a:gd name="T6" fmla="*/ 1 w 696310"/>
                <a:gd name="T7" fmla="*/ 0 h 696310"/>
                <a:gd name="T8" fmla="*/ 1 w 696310"/>
                <a:gd name="T9" fmla="*/ 1 h 696310"/>
                <a:gd name="T10" fmla="*/ 0 w 696310"/>
                <a:gd name="T11" fmla="*/ 1 h 696310"/>
                <a:gd name="T12" fmla="*/ 0 w 696310"/>
                <a:gd name="T13" fmla="*/ 0 h 6963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96310"/>
                <a:gd name="T22" fmla="*/ 0 h 696310"/>
                <a:gd name="T23" fmla="*/ 696310 w 696310"/>
                <a:gd name="T24" fmla="*/ 696310 h 6963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96310" h="696310">
                  <a:moveTo>
                    <a:pt x="0" y="0"/>
                  </a:moveTo>
                  <a:lnTo>
                    <a:pt x="459827" y="0"/>
                  </a:lnTo>
                  <a:lnTo>
                    <a:pt x="459827" y="236483"/>
                  </a:lnTo>
                  <a:lnTo>
                    <a:pt x="696310" y="236483"/>
                  </a:lnTo>
                  <a:lnTo>
                    <a:pt x="696310" y="696310"/>
                  </a:lnTo>
                  <a:lnTo>
                    <a:pt x="0" y="6963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1" name="矩形 17">
              <a:extLst>
                <a:ext uri="{FF2B5EF4-FFF2-40B4-BE49-F238E27FC236}">
                  <a16:creationId xmlns:a16="http://schemas.microsoft.com/office/drawing/2014/main" xmlns="" id="{478C81CE-8215-48D4-A0D1-A8336DF33D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374"/>
              <a:ext cx="258" cy="265"/>
            </a:xfrm>
            <a:prstGeom prst="rect">
              <a:avLst/>
            </a:prstGeom>
            <a:solidFill>
              <a:srgbClr val="008080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215900" rIns="179705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40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322" name="文本框 6151">
              <a:extLst>
                <a:ext uri="{FF2B5EF4-FFF2-40B4-BE49-F238E27FC236}">
                  <a16:creationId xmlns:a16="http://schemas.microsoft.com/office/drawing/2014/main" xmlns="" id="{D523A160-E3A1-49B9-B0C6-18EEFBFAFF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8" y="433"/>
              <a:ext cx="5895" cy="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800" b="1">
                  <a:solidFill>
                    <a:srgbClr val="006666"/>
                  </a:solidFill>
                  <a:latin typeface="微软雅黑" panose="020B0503020204020204" pitchFamily="34" charset="-122"/>
                  <a:sym typeface="宋体" panose="02010600030101010101" pitchFamily="2" charset="-122"/>
                </a:rPr>
                <a:t>用不等式表示数量关系</a:t>
              </a:r>
            </a:p>
          </p:txBody>
        </p:sp>
        <p:sp>
          <p:nvSpPr>
            <p:cNvPr id="13323" name="文本框 6152">
              <a:extLst>
                <a:ext uri="{FF2B5EF4-FFF2-40B4-BE49-F238E27FC236}">
                  <a16:creationId xmlns:a16="http://schemas.microsoft.com/office/drawing/2014/main" xmlns="" id="{1B740767-EB7E-490E-9BE9-A2297A9A44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454"/>
              <a:ext cx="873" cy="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chemeClr val="accent1"/>
                  </a:solidFill>
                  <a:latin typeface="Arial" panose="020B0604020202020204" pitchFamily="34" charset="0"/>
                </a:rPr>
                <a:t>二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9467">
            <a:extLst>
              <a:ext uri="{FF2B5EF4-FFF2-40B4-BE49-F238E27FC236}">
                <a16:creationId xmlns:a16="http://schemas.microsoft.com/office/drawing/2014/main" xmlns="" id="{AA5EC4BA-4610-40AF-83FB-BC6B81698D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13" y="1558925"/>
            <a:ext cx="120697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交流：下面给出的数中，能使不等式</a:t>
            </a:r>
            <a:r>
              <a:rPr lang="en-US" altLang="zh-CN" sz="2800" b="1" i="1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x</a:t>
            </a:r>
            <a:r>
              <a:rPr lang="en-US" altLang="zh-CN" sz="2800" b="1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&gt;50</a:t>
            </a:r>
            <a:r>
              <a:rPr lang="zh-CN" altLang="en-US" sz="2800" b="1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成立吗？你还能找出其他的数吗？</a:t>
            </a:r>
            <a:endParaRPr lang="en-US" altLang="zh-CN" sz="2800" b="1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267" name="文本框 1">
            <a:extLst>
              <a:ext uri="{FF2B5EF4-FFF2-40B4-BE49-F238E27FC236}">
                <a16:creationId xmlns:a16="http://schemas.microsoft.com/office/drawing/2014/main" xmlns="" id="{E1CA1776-DD20-41B7-BF32-2DC234E8DD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1588" y="2301875"/>
            <a:ext cx="63515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latin typeface="+mj-ea"/>
                <a:ea typeface="+mj-ea"/>
              </a:rPr>
              <a:t>   </a:t>
            </a:r>
            <a:r>
              <a:rPr lang="en-US" altLang="zh-CN" sz="2800" b="1" dirty="0">
                <a:latin typeface="+mj-ea"/>
                <a:ea typeface="+mj-ea"/>
              </a:rPr>
              <a:t>20</a:t>
            </a:r>
            <a:r>
              <a:rPr lang="zh-CN" altLang="en-US" sz="2800" b="1" dirty="0">
                <a:latin typeface="+mj-ea"/>
                <a:ea typeface="+mj-ea"/>
              </a:rPr>
              <a:t>，     </a:t>
            </a:r>
            <a:r>
              <a:rPr lang="en-US" altLang="zh-CN" sz="2800" b="1" dirty="0">
                <a:latin typeface="+mj-ea"/>
                <a:ea typeface="+mj-ea"/>
              </a:rPr>
              <a:t>40</a:t>
            </a:r>
            <a:r>
              <a:rPr lang="zh-CN" altLang="en-US" sz="2800" b="1" dirty="0">
                <a:latin typeface="+mj-ea"/>
                <a:ea typeface="+mj-ea"/>
              </a:rPr>
              <a:t>，    </a:t>
            </a:r>
            <a:r>
              <a:rPr lang="en-US" altLang="zh-CN" sz="2800" b="1" dirty="0">
                <a:latin typeface="+mj-ea"/>
                <a:ea typeface="+mj-ea"/>
              </a:rPr>
              <a:t>50,       100</a:t>
            </a:r>
            <a:r>
              <a:rPr lang="zh-CN" altLang="en-US" sz="2800" b="1" dirty="0">
                <a:latin typeface="+mj-ea"/>
                <a:ea typeface="+mj-ea"/>
              </a:rPr>
              <a:t>。</a:t>
            </a:r>
            <a:r>
              <a:rPr lang="en-US" altLang="zh-CN" sz="2800" b="1" dirty="0">
                <a:latin typeface="+mj-ea"/>
                <a:ea typeface="+mj-ea"/>
              </a:rPr>
              <a:t>                                             </a:t>
            </a:r>
            <a:endParaRPr lang="zh-CN" altLang="en-US" sz="2800" b="1" dirty="0">
              <a:latin typeface="+mj-ea"/>
              <a:ea typeface="+mj-ea"/>
            </a:endParaRPr>
          </a:p>
        </p:txBody>
      </p:sp>
      <p:grpSp>
        <p:nvGrpSpPr>
          <p:cNvPr id="2" name="组合 4">
            <a:extLst>
              <a:ext uri="{FF2B5EF4-FFF2-40B4-BE49-F238E27FC236}">
                <a16:creationId xmlns:a16="http://schemas.microsoft.com/office/drawing/2014/main" xmlns="" id="{0BF54E92-7A41-438D-820D-793F4F2CB14F}"/>
              </a:ext>
            </a:extLst>
          </p:cNvPr>
          <p:cNvGrpSpPr>
            <a:grpSpLocks/>
          </p:cNvGrpSpPr>
          <p:nvPr/>
        </p:nvGrpSpPr>
        <p:grpSpPr bwMode="auto">
          <a:xfrm>
            <a:off x="1271588" y="3141663"/>
            <a:ext cx="7396162" cy="2332037"/>
            <a:chOff x="579" y="6010"/>
            <a:chExt cx="12108" cy="3673"/>
          </a:xfrm>
        </p:grpSpPr>
        <p:sp>
          <p:nvSpPr>
            <p:cNvPr id="11275" name="文本框 2">
              <a:extLst>
                <a:ext uri="{FF2B5EF4-FFF2-40B4-BE49-F238E27FC236}">
                  <a16:creationId xmlns:a16="http://schemas.microsoft.com/office/drawing/2014/main" xmlns="" id="{F37FD435-6B70-440E-BCAC-BD80D30C6F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9" y="6010"/>
              <a:ext cx="11048" cy="3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r>
                <a:rPr lang="zh-CN" altLang="en-US" sz="2800" dirty="0">
                  <a:solidFill>
                    <a:srgbClr val="FF0000"/>
                  </a:solidFill>
                  <a:latin typeface="+mj-ea"/>
                  <a:ea typeface="+mj-ea"/>
                </a:rPr>
                <a:t>当</a:t>
              </a:r>
              <a:r>
                <a:rPr lang="en-US" altLang="zh-CN" sz="2800" dirty="0">
                  <a:solidFill>
                    <a:srgbClr val="FF0000"/>
                  </a:solidFill>
                  <a:latin typeface="+mj-ea"/>
                  <a:ea typeface="+mj-ea"/>
                  <a:sym typeface="宋体" panose="02010600030101010101" pitchFamily="2" charset="-122"/>
                </a:rPr>
                <a:t>x=20</a:t>
              </a:r>
              <a:r>
                <a:rPr lang="zh-CN" altLang="en-US" sz="2800" dirty="0">
                  <a:solidFill>
                    <a:srgbClr val="FF0000"/>
                  </a:solidFill>
                  <a:latin typeface="+mj-ea"/>
                  <a:ea typeface="+mj-ea"/>
                  <a:sym typeface="宋体" panose="02010600030101010101" pitchFamily="2" charset="-122"/>
                </a:rPr>
                <a:t>，</a:t>
              </a:r>
              <a:r>
                <a:rPr lang="en-US" altLang="zh-CN" sz="2800" dirty="0">
                  <a:solidFill>
                    <a:srgbClr val="FF0000"/>
                  </a:solidFill>
                  <a:latin typeface="+mj-ea"/>
                  <a:ea typeface="+mj-ea"/>
                  <a:sym typeface="宋体" panose="02010600030101010101" pitchFamily="2" charset="-122"/>
                </a:rPr>
                <a:t>20&lt;50,    </a:t>
              </a:r>
              <a:r>
                <a:rPr lang="zh-CN" altLang="en-US" sz="2800" dirty="0">
                  <a:solidFill>
                    <a:srgbClr val="FF0000"/>
                  </a:solidFill>
                  <a:latin typeface="+mj-ea"/>
                  <a:ea typeface="+mj-ea"/>
                  <a:sym typeface="宋体" panose="02010600030101010101" pitchFamily="2" charset="-122"/>
                </a:rPr>
                <a:t>不</a:t>
              </a:r>
              <a:r>
                <a:rPr lang="zh-CN" altLang="en-US" sz="2800" dirty="0">
                  <a:solidFill>
                    <a:srgbClr val="FF0000"/>
                  </a:solidFill>
                  <a:latin typeface="+mj-ea"/>
                  <a:ea typeface="+mj-ea"/>
                </a:rPr>
                <a:t>成立；</a:t>
              </a:r>
            </a:p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r>
                <a:rPr lang="zh-CN" altLang="en-US" sz="2800" dirty="0">
                  <a:solidFill>
                    <a:srgbClr val="FF0000"/>
                  </a:solidFill>
                  <a:latin typeface="+mj-ea"/>
                  <a:ea typeface="+mj-ea"/>
                </a:rPr>
                <a:t>当</a:t>
              </a:r>
              <a:r>
                <a:rPr lang="en-US" altLang="zh-CN" sz="2800" dirty="0">
                  <a:solidFill>
                    <a:srgbClr val="FF0000"/>
                  </a:solidFill>
                  <a:latin typeface="+mj-ea"/>
                  <a:ea typeface="+mj-ea"/>
                  <a:sym typeface="宋体" panose="02010600030101010101" pitchFamily="2" charset="-122"/>
                </a:rPr>
                <a:t>x=40</a:t>
              </a:r>
              <a:r>
                <a:rPr lang="zh-CN" altLang="en-US" sz="2800" dirty="0">
                  <a:solidFill>
                    <a:srgbClr val="FF0000"/>
                  </a:solidFill>
                  <a:latin typeface="+mj-ea"/>
                  <a:ea typeface="+mj-ea"/>
                  <a:sym typeface="宋体" panose="02010600030101010101" pitchFamily="2" charset="-122"/>
                </a:rPr>
                <a:t>，</a:t>
              </a:r>
              <a:r>
                <a:rPr lang="en-US" altLang="zh-CN" sz="2800" dirty="0">
                  <a:solidFill>
                    <a:srgbClr val="FF0000"/>
                  </a:solidFill>
                  <a:latin typeface="+mj-ea"/>
                  <a:ea typeface="+mj-ea"/>
                  <a:sym typeface="宋体" panose="02010600030101010101" pitchFamily="2" charset="-122"/>
                </a:rPr>
                <a:t>40&lt;50,    </a:t>
              </a:r>
              <a:r>
                <a:rPr lang="zh-CN" altLang="en-US" sz="2800" dirty="0">
                  <a:solidFill>
                    <a:srgbClr val="FF0000"/>
                  </a:solidFill>
                  <a:latin typeface="+mj-ea"/>
                  <a:ea typeface="+mj-ea"/>
                  <a:sym typeface="宋体" panose="02010600030101010101" pitchFamily="2" charset="-122"/>
                </a:rPr>
                <a:t>不</a:t>
              </a:r>
              <a:r>
                <a:rPr lang="zh-CN" altLang="en-US" sz="2800" dirty="0">
                  <a:solidFill>
                    <a:srgbClr val="FF0000"/>
                  </a:solidFill>
                  <a:latin typeface="+mj-ea"/>
                  <a:ea typeface="+mj-ea"/>
                </a:rPr>
                <a:t>成立；</a:t>
              </a:r>
              <a:endParaRPr lang="zh-CN" altLang="en-US" sz="2800" dirty="0">
                <a:solidFill>
                  <a:srgbClr val="FF0000"/>
                </a:solidFill>
                <a:latin typeface="+mj-ea"/>
                <a:ea typeface="+mj-ea"/>
                <a:sym typeface="宋体" panose="02010600030101010101" pitchFamily="2" charset="-122"/>
              </a:endParaRPr>
            </a:p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r>
                <a:rPr lang="zh-CN" altLang="en-US" sz="2800" dirty="0">
                  <a:solidFill>
                    <a:srgbClr val="FF0000"/>
                  </a:solidFill>
                  <a:latin typeface="+mj-ea"/>
                  <a:ea typeface="+mj-ea"/>
                </a:rPr>
                <a:t>当</a:t>
              </a:r>
              <a:r>
                <a:rPr lang="en-US" altLang="zh-CN" sz="2800" dirty="0">
                  <a:solidFill>
                    <a:srgbClr val="FF0000"/>
                  </a:solidFill>
                  <a:latin typeface="+mj-ea"/>
                  <a:ea typeface="+mj-ea"/>
                  <a:sym typeface="宋体" panose="02010600030101010101" pitchFamily="2" charset="-122"/>
                </a:rPr>
                <a:t>x=50</a:t>
              </a:r>
              <a:r>
                <a:rPr lang="zh-CN" altLang="en-US" sz="2800" dirty="0">
                  <a:solidFill>
                    <a:srgbClr val="FF0000"/>
                  </a:solidFill>
                  <a:latin typeface="+mj-ea"/>
                  <a:ea typeface="+mj-ea"/>
                  <a:sym typeface="宋体" panose="02010600030101010101" pitchFamily="2" charset="-122"/>
                </a:rPr>
                <a:t>，</a:t>
              </a:r>
              <a:r>
                <a:rPr lang="en-US" altLang="zh-CN" sz="2800" dirty="0">
                  <a:solidFill>
                    <a:srgbClr val="FF0000"/>
                  </a:solidFill>
                  <a:latin typeface="+mj-ea"/>
                  <a:ea typeface="+mj-ea"/>
                  <a:sym typeface="宋体" panose="02010600030101010101" pitchFamily="2" charset="-122"/>
                </a:rPr>
                <a:t>50=50,    </a:t>
              </a:r>
              <a:r>
                <a:rPr lang="zh-CN" altLang="en-US" sz="2800" dirty="0">
                  <a:solidFill>
                    <a:srgbClr val="FF0000"/>
                  </a:solidFill>
                  <a:latin typeface="+mj-ea"/>
                  <a:ea typeface="+mj-ea"/>
                  <a:sym typeface="宋体" panose="02010600030101010101" pitchFamily="2" charset="-122"/>
                </a:rPr>
                <a:t>不成立；</a:t>
              </a:r>
            </a:p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r>
                <a:rPr lang="zh-CN" altLang="en-US" sz="2800" dirty="0">
                  <a:solidFill>
                    <a:srgbClr val="FF0000"/>
                  </a:solidFill>
                  <a:latin typeface="+mj-ea"/>
                  <a:ea typeface="+mj-ea"/>
                </a:rPr>
                <a:t>当</a:t>
              </a:r>
              <a:r>
                <a:rPr lang="en-US" altLang="zh-CN" sz="2800" dirty="0">
                  <a:solidFill>
                    <a:srgbClr val="FF0000"/>
                  </a:solidFill>
                  <a:latin typeface="+mj-ea"/>
                  <a:ea typeface="+mj-ea"/>
                  <a:sym typeface="宋体" panose="02010600030101010101" pitchFamily="2" charset="-122"/>
                </a:rPr>
                <a:t>x=100</a:t>
              </a:r>
              <a:r>
                <a:rPr lang="zh-CN" altLang="en-US" sz="2800" dirty="0">
                  <a:solidFill>
                    <a:srgbClr val="FF0000"/>
                  </a:solidFill>
                  <a:latin typeface="+mj-ea"/>
                  <a:ea typeface="+mj-ea"/>
                  <a:sym typeface="宋体" panose="02010600030101010101" pitchFamily="2" charset="-122"/>
                </a:rPr>
                <a:t>，</a:t>
              </a:r>
              <a:r>
                <a:rPr lang="en-US" altLang="zh-CN" sz="2800" dirty="0">
                  <a:solidFill>
                    <a:srgbClr val="FF0000"/>
                  </a:solidFill>
                  <a:latin typeface="+mj-ea"/>
                  <a:ea typeface="+mj-ea"/>
                  <a:sym typeface="宋体" panose="02010600030101010101" pitchFamily="2" charset="-122"/>
                </a:rPr>
                <a:t>100&gt;50,  </a:t>
              </a:r>
              <a:r>
                <a:rPr lang="zh-CN" altLang="en-US" sz="2800" dirty="0">
                  <a:solidFill>
                    <a:srgbClr val="FF0000"/>
                  </a:solidFill>
                  <a:latin typeface="+mj-ea"/>
                  <a:ea typeface="+mj-ea"/>
                  <a:sym typeface="宋体" panose="02010600030101010101" pitchFamily="2" charset="-122"/>
                </a:rPr>
                <a:t>成立。</a:t>
              </a:r>
              <a:endParaRPr lang="en-US" altLang="zh-CN" sz="2800" dirty="0">
                <a:solidFill>
                  <a:srgbClr val="FF0000"/>
                </a:solidFill>
                <a:latin typeface="+mj-ea"/>
                <a:ea typeface="+mj-ea"/>
                <a:sym typeface="宋体" panose="02010600030101010101" pitchFamily="2" charset="-122"/>
              </a:endParaRPr>
            </a:p>
          </p:txBody>
        </p:sp>
        <p:sp>
          <p:nvSpPr>
            <p:cNvPr id="11276" name="文本框 3">
              <a:extLst>
                <a:ext uri="{FF2B5EF4-FFF2-40B4-BE49-F238E27FC236}">
                  <a16:creationId xmlns:a16="http://schemas.microsoft.com/office/drawing/2014/main" xmlns="" id="{3354E6E4-BE62-46CC-B586-EB7B59BCA7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9" y="6123"/>
              <a:ext cx="1060" cy="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2800" dirty="0">
                  <a:solidFill>
                    <a:srgbClr val="FF0000"/>
                  </a:solidFill>
                  <a:latin typeface="+mj-ea"/>
                  <a:ea typeface="+mj-ea"/>
                </a:rPr>
                <a:t>解：</a:t>
              </a:r>
            </a:p>
          </p:txBody>
        </p:sp>
      </p:grpSp>
      <p:grpSp>
        <p:nvGrpSpPr>
          <p:cNvPr id="14341" name="组合 6147">
            <a:extLst>
              <a:ext uri="{FF2B5EF4-FFF2-40B4-BE49-F238E27FC236}">
                <a16:creationId xmlns:a16="http://schemas.microsoft.com/office/drawing/2014/main" xmlns="" id="{8DB12BBF-742C-406C-8E6C-49F8D2860470}"/>
              </a:ext>
            </a:extLst>
          </p:cNvPr>
          <p:cNvGrpSpPr>
            <a:grpSpLocks/>
          </p:cNvGrpSpPr>
          <p:nvPr/>
        </p:nvGrpSpPr>
        <p:grpSpPr bwMode="auto">
          <a:xfrm>
            <a:off x="241300" y="676275"/>
            <a:ext cx="3586163" cy="811213"/>
            <a:chOff x="0" y="0"/>
            <a:chExt cx="5652" cy="1280"/>
          </a:xfrm>
        </p:grpSpPr>
        <p:sp>
          <p:nvSpPr>
            <p:cNvPr id="14343" name="矩形 7">
              <a:extLst>
                <a:ext uri="{FF2B5EF4-FFF2-40B4-BE49-F238E27FC236}">
                  <a16:creationId xmlns:a16="http://schemas.microsoft.com/office/drawing/2014/main" xmlns="" id="{153334EE-2669-473C-93A9-6F9BE927A6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2" y="0"/>
              <a:ext cx="2634" cy="1200"/>
            </a:xfrm>
            <a:custGeom>
              <a:avLst/>
              <a:gdLst>
                <a:gd name="T0" fmla="*/ 0 w 2520280"/>
                <a:gd name="T1" fmla="*/ 1 h 1872208"/>
                <a:gd name="T2" fmla="*/ 3 w 2520280"/>
                <a:gd name="T3" fmla="*/ 1 h 1872208"/>
                <a:gd name="T4" fmla="*/ 0 w 2520280"/>
                <a:gd name="T5" fmla="*/ 1 h 1872208"/>
                <a:gd name="T6" fmla="*/ 0 w 2520280"/>
                <a:gd name="T7" fmla="*/ 0 h 1872208"/>
                <a:gd name="T8" fmla="*/ 0 w 2520280"/>
                <a:gd name="T9" fmla="*/ 0 h 1872208"/>
                <a:gd name="T10" fmla="*/ 0 w 2520280"/>
                <a:gd name="T11" fmla="*/ 0 h 18722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20280"/>
                <a:gd name="T19" fmla="*/ 0 h 1872208"/>
                <a:gd name="T20" fmla="*/ 2520280 w 2520280"/>
                <a:gd name="T21" fmla="*/ 1872208 h 187220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sq">
              <a:solidFill>
                <a:srgbClr val="DDDDD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44" name="任意多边形 16">
              <a:extLst>
                <a:ext uri="{FF2B5EF4-FFF2-40B4-BE49-F238E27FC236}">
                  <a16:creationId xmlns:a16="http://schemas.microsoft.com/office/drawing/2014/main" xmlns="" id="{432D6C7A-1180-4982-92A1-D2B55F229E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54"/>
              <a:ext cx="826" cy="760"/>
            </a:xfrm>
            <a:custGeom>
              <a:avLst/>
              <a:gdLst>
                <a:gd name="T0" fmla="*/ 0 w 696310"/>
                <a:gd name="T1" fmla="*/ 0 h 696310"/>
                <a:gd name="T2" fmla="*/ 1 w 696310"/>
                <a:gd name="T3" fmla="*/ 0 h 696310"/>
                <a:gd name="T4" fmla="*/ 1 w 696310"/>
                <a:gd name="T5" fmla="*/ 0 h 696310"/>
                <a:gd name="T6" fmla="*/ 1 w 696310"/>
                <a:gd name="T7" fmla="*/ 0 h 696310"/>
                <a:gd name="T8" fmla="*/ 1 w 696310"/>
                <a:gd name="T9" fmla="*/ 1 h 696310"/>
                <a:gd name="T10" fmla="*/ 0 w 696310"/>
                <a:gd name="T11" fmla="*/ 1 h 696310"/>
                <a:gd name="T12" fmla="*/ 0 w 696310"/>
                <a:gd name="T13" fmla="*/ 0 h 6963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96310"/>
                <a:gd name="T22" fmla="*/ 0 h 696310"/>
                <a:gd name="T23" fmla="*/ 696310 w 696310"/>
                <a:gd name="T24" fmla="*/ 696310 h 6963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96310" h="696310">
                  <a:moveTo>
                    <a:pt x="0" y="0"/>
                  </a:moveTo>
                  <a:lnTo>
                    <a:pt x="459827" y="0"/>
                  </a:lnTo>
                  <a:lnTo>
                    <a:pt x="459827" y="236483"/>
                  </a:lnTo>
                  <a:lnTo>
                    <a:pt x="696310" y="236483"/>
                  </a:lnTo>
                  <a:lnTo>
                    <a:pt x="696310" y="696310"/>
                  </a:lnTo>
                  <a:lnTo>
                    <a:pt x="0" y="6963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45" name="矩形 17">
              <a:extLst>
                <a:ext uri="{FF2B5EF4-FFF2-40B4-BE49-F238E27FC236}">
                  <a16:creationId xmlns:a16="http://schemas.microsoft.com/office/drawing/2014/main" xmlns="" id="{FEA37F70-0401-4B10-93BB-7BD0BDEE48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374"/>
              <a:ext cx="258" cy="265"/>
            </a:xfrm>
            <a:prstGeom prst="rect">
              <a:avLst/>
            </a:prstGeom>
            <a:solidFill>
              <a:srgbClr val="008080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215900" rIns="179705" bIns="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40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346" name="文本框 6151">
              <a:extLst>
                <a:ext uri="{FF2B5EF4-FFF2-40B4-BE49-F238E27FC236}">
                  <a16:creationId xmlns:a16="http://schemas.microsoft.com/office/drawing/2014/main" xmlns="" id="{AC4424B6-909C-4EAF-A58A-01BF01768C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8" y="433"/>
              <a:ext cx="4774" cy="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800" b="1">
                  <a:solidFill>
                    <a:srgbClr val="006666"/>
                  </a:solidFill>
                  <a:latin typeface="微软雅黑" panose="020B0503020204020204" pitchFamily="34" charset="-122"/>
                  <a:sym typeface="宋体" panose="02010600030101010101" pitchFamily="2" charset="-122"/>
                </a:rPr>
                <a:t>不等式的解与解集</a:t>
              </a:r>
            </a:p>
          </p:txBody>
        </p:sp>
        <p:sp>
          <p:nvSpPr>
            <p:cNvPr id="14347" name="文本框 6152">
              <a:extLst>
                <a:ext uri="{FF2B5EF4-FFF2-40B4-BE49-F238E27FC236}">
                  <a16:creationId xmlns:a16="http://schemas.microsoft.com/office/drawing/2014/main" xmlns="" id="{811B5944-E19C-4B62-B868-AB801838B9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454"/>
              <a:ext cx="873" cy="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chemeClr val="accent1"/>
                  </a:solidFill>
                  <a:latin typeface="Arial" panose="020B0604020202020204" pitchFamily="34" charset="0"/>
                </a:rPr>
                <a:t>三</a:t>
              </a:r>
            </a:p>
          </p:txBody>
        </p:sp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7570E415-1BFD-470D-A8D9-D56BCE2326BB}"/>
              </a:ext>
            </a:extLst>
          </p:cNvPr>
          <p:cNvSpPr/>
          <p:nvPr/>
        </p:nvSpPr>
        <p:spPr>
          <a:xfrm>
            <a:off x="4511823" y="-27384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1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文微软西文new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3.2互逆命题与互逆定理 [兼容模式]" id="{1CC68604-1D1A-4B10-B93F-C123127058CE}" vid="{3CBF857F-0037-4387-BABC-983F8B77809E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111</Template>
  <TotalTime>110</TotalTime>
  <Pages>0</Pages>
  <Words>1434</Words>
  <Characters>0</Characters>
  <Application>Microsoft Office PowerPoint</Application>
  <DocSecurity>0</DocSecurity>
  <PresentationFormat>自定义</PresentationFormat>
  <Lines>0</Lines>
  <Paragraphs>196</Paragraphs>
  <Slides>22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26" baseType="lpstr">
      <vt:lpstr>111</vt:lpstr>
      <vt:lpstr>Equation.KSEE3</vt:lpstr>
      <vt:lpstr>Microsoft 公式 3.0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判断下列式子是不是不等式：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>Administrator</dc:creator>
  <cp:keywords/>
  <dc:description/>
  <cp:lastModifiedBy>ckb</cp:lastModifiedBy>
  <cp:revision>166</cp:revision>
  <dcterms:created xsi:type="dcterms:W3CDTF">2015-07-09T08:14:18Z</dcterms:created>
  <dcterms:modified xsi:type="dcterms:W3CDTF">2020-04-24T02:49:26Z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